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handoutMasterIdLst>
    <p:handoutMasterId r:id="rId60"/>
  </p:handoutMasterIdLst>
  <p:sldIdLst>
    <p:sldId id="259" r:id="rId2"/>
    <p:sldId id="264" r:id="rId3"/>
    <p:sldId id="265" r:id="rId4"/>
    <p:sldId id="266" r:id="rId5"/>
    <p:sldId id="267" r:id="rId6"/>
    <p:sldId id="269" r:id="rId7"/>
    <p:sldId id="270" r:id="rId8"/>
    <p:sldId id="271" r:id="rId9"/>
    <p:sldId id="272" r:id="rId10"/>
    <p:sldId id="273" r:id="rId11"/>
    <p:sldId id="274" r:id="rId12"/>
    <p:sldId id="275" r:id="rId13"/>
    <p:sldId id="276" r:id="rId14"/>
    <p:sldId id="277" r:id="rId15"/>
    <p:sldId id="278"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303" r:id="rId29"/>
    <p:sldId id="334" r:id="rId30"/>
    <p:sldId id="335" r:id="rId31"/>
    <p:sldId id="304" r:id="rId32"/>
    <p:sldId id="306" r:id="rId33"/>
    <p:sldId id="305" r:id="rId34"/>
    <p:sldId id="307" r:id="rId35"/>
    <p:sldId id="308" r:id="rId36"/>
    <p:sldId id="309" r:id="rId37"/>
    <p:sldId id="310" r:id="rId38"/>
    <p:sldId id="311" r:id="rId39"/>
    <p:sldId id="312" r:id="rId40"/>
    <p:sldId id="314" r:id="rId41"/>
    <p:sldId id="315" r:id="rId42"/>
    <p:sldId id="333"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2" r:id="rId58"/>
  </p:sldIdLst>
  <p:sldSz cx="12188825" cy="6858000"/>
  <p:notesSz cx="6797675" cy="9928225"/>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F"/>
    <a:srgbClr val="B9F0FD"/>
    <a:srgbClr val="FDE9F4"/>
    <a:srgbClr val="EAFCEA"/>
    <a:srgbClr val="FEEBE8"/>
    <a:srgbClr val="FCFFE7"/>
    <a:srgbClr val="CBFDE8"/>
    <a:srgbClr val="FBD1AF"/>
    <a:srgbClr val="FFC9FF"/>
    <a:srgbClr val="AB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494" y="6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6" d="100"/>
          <a:sy n="86" d="100"/>
        </p:scale>
        <p:origin x="301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6"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Sld modMainMaster modNotesMaster modHandout">
      <pc:chgData name="Fake Test User" userId="SID-0" providerId="Test" clId="FakeClientId" dt="2019-02-02T08:25:09.129" v="35" actId="790"/>
      <pc:docMkLst>
        <pc:docMk/>
      </pc:docMkLst>
      <pc:sldChg chg="modSp modNotes">
        <pc:chgData name="Fake Test User" userId="SID-0" providerId="Test" clId="FakeClientId" dt="2019-02-02T08:24:48.787" v="31" actId="790"/>
        <pc:sldMkLst>
          <pc:docMk/>
          <pc:sldMk cId="2967266695" sldId="259"/>
        </pc:sldMkLst>
        <pc:spChg chg="mod">
          <ac:chgData name="Fake Test User" userId="SID-0" providerId="Test" clId="FakeClientId" dt="2019-02-02T08:20:29.896" v="1" actId="790"/>
          <ac:spMkLst>
            <pc:docMk/>
            <pc:sldMk cId="2967266695" sldId="259"/>
            <ac:spMk id="2" creationId="{00000000-0000-0000-0000-000000000000}"/>
          </ac:spMkLst>
        </pc:spChg>
        <pc:spChg chg="mod">
          <ac:chgData name="Fake Test User" userId="SID-0" providerId="Test" clId="FakeClientId" dt="2019-02-02T08:20:29.896" v="1" actId="790"/>
          <ac:spMkLst>
            <pc:docMk/>
            <pc:sldMk cId="2967266695" sldId="259"/>
            <ac:spMk id="3" creationId="{00000000-0000-0000-0000-000000000000}"/>
          </ac:spMkLst>
        </pc:spChg>
      </pc:sldChg>
      <pc:sldChg chg="modSp modNotes">
        <pc:chgData name="Fake Test User" userId="SID-0" providerId="Test" clId="FakeClientId" dt="2019-02-02T08:24:57.927" v="32" actId="790"/>
        <pc:sldMkLst>
          <pc:docMk/>
          <pc:sldMk cId="685996370" sldId="260"/>
        </pc:sldMkLst>
        <pc:spChg chg="mod">
          <ac:chgData name="Fake Test User" userId="SID-0" providerId="Test" clId="FakeClientId" dt="2019-02-02T08:20:43.614" v="3" actId="790"/>
          <ac:spMkLst>
            <pc:docMk/>
            <pc:sldMk cId="685996370" sldId="260"/>
            <ac:spMk id="13" creationId="{00000000-0000-0000-0000-000000000000}"/>
          </ac:spMkLst>
        </pc:spChg>
        <pc:spChg chg="mod">
          <ac:chgData name="Fake Test User" userId="SID-0" providerId="Test" clId="FakeClientId" dt="2019-02-02T08:20:43.614" v="3" actId="790"/>
          <ac:spMkLst>
            <pc:docMk/>
            <pc:sldMk cId="685996370" sldId="260"/>
            <ac:spMk id="14" creationId="{00000000-0000-0000-0000-000000000000}"/>
          </ac:spMkLst>
        </pc:spChg>
      </pc:sldChg>
      <pc:sldChg chg="mod modNotes">
        <pc:chgData name="Fake Test User" userId="SID-0" providerId="Test" clId="FakeClientId" dt="2019-02-02T08:25:01.568" v="33" actId="790"/>
        <pc:sldMkLst>
          <pc:docMk/>
          <pc:sldMk cId="1419783944" sldId="261"/>
        </pc:sldMkLst>
      </pc:sldChg>
      <pc:sldChg chg="modSp modNotes">
        <pc:chgData name="Fake Test User" userId="SID-0" providerId="Test" clId="FakeClientId" dt="2019-02-02T08:25:05.270" v="34" actId="790"/>
        <pc:sldMkLst>
          <pc:docMk/>
          <pc:sldMk cId="3639740562" sldId="262"/>
        </pc:sldMkLst>
        <pc:spChg chg="mod">
          <ac:chgData name="Fake Test User" userId="SID-0" providerId="Test" clId="FakeClientId" dt="2019-02-02T08:21:32.924" v="14" actId="790"/>
          <ac:spMkLst>
            <pc:docMk/>
            <pc:sldMk cId="3639740562" sldId="262"/>
            <ac:spMk id="2" creationId="{00000000-0000-0000-0000-000000000000}"/>
          </ac:spMkLst>
        </pc:spChg>
        <pc:spChg chg="mod">
          <ac:chgData name="Fake Test User" userId="SID-0" providerId="Test" clId="FakeClientId" dt="2019-02-02T08:21:32.924" v="14" actId="790"/>
          <ac:spMkLst>
            <pc:docMk/>
            <pc:sldMk cId="3639740562" sldId="262"/>
            <ac:spMk id="11" creationId="{00000000-0000-0000-0000-000000000000}"/>
          </ac:spMkLst>
        </pc:spChg>
        <pc:graphicFrameChg chg="modGraphic">
          <ac:chgData name="Fake Test User" userId="SID-0" providerId="Test" clId="FakeClientId" dt="2019-02-02T08:21:29.268" v="13" actId="790"/>
          <ac:graphicFrameMkLst>
            <pc:docMk/>
            <pc:sldMk cId="3639740562" sldId="262"/>
            <ac:graphicFrameMk id="4" creationId="{00000000-0000-0000-0000-000000000000}"/>
          </ac:graphicFrameMkLst>
        </pc:graphicFrameChg>
      </pc:sldChg>
      <pc:sldChg chg="modNotes">
        <pc:chgData name="Fake Test User" userId="SID-0" providerId="Test" clId="FakeClientId" dt="2019-02-02T08:25:09.129" v="35" actId="790"/>
        <pc:sldMkLst>
          <pc:docMk/>
          <pc:sldMk cId="1618763290" sldId="263"/>
        </pc:sldMkLst>
      </pc:sldChg>
      <pc:sldMasterChg chg="modSp modSldLayout">
        <pc:chgData name="Fake Test User" userId="SID-0" providerId="Test" clId="FakeClientId" dt="2019-02-02T08:23:20.792" v="26" actId="790"/>
        <pc:sldMasterMkLst>
          <pc:docMk/>
          <pc:sldMasterMk cId="774522689" sldId="2147483672"/>
        </pc:sldMasterMkLst>
        <pc:spChg chg="mod">
          <ac:chgData name="Fake Test User" userId="SID-0" providerId="Test" clId="FakeClientId" dt="2019-02-02T08:22:12.812" v="15" actId="790"/>
          <ac:spMkLst>
            <pc:docMk/>
            <pc:sldMasterMk cId="774522689" sldId="2147483672"/>
            <ac:spMk id="2" creationId="{00000000-0000-0000-0000-000000000000}"/>
          </ac:spMkLst>
        </pc:spChg>
        <pc:spChg chg="mod">
          <ac:chgData name="Fake Test User" userId="SID-0" providerId="Test" clId="FakeClientId" dt="2019-02-02T08:22:12.812" v="15" actId="790"/>
          <ac:spMkLst>
            <pc:docMk/>
            <pc:sldMasterMk cId="774522689" sldId="2147483672"/>
            <ac:spMk id="3" creationId="{00000000-0000-0000-0000-000000000000}"/>
          </ac:spMkLst>
        </pc:spChg>
        <pc:spChg chg="mod">
          <ac:chgData name="Fake Test User" userId="SID-0" providerId="Test" clId="FakeClientId" dt="2019-02-02T08:22:12.812" v="15" actId="790"/>
          <ac:spMkLst>
            <pc:docMk/>
            <pc:sldMasterMk cId="774522689" sldId="2147483672"/>
            <ac:spMk id="4" creationId="{00000000-0000-0000-0000-000000000000}"/>
          </ac:spMkLst>
        </pc:spChg>
        <pc:spChg chg="mod">
          <ac:chgData name="Fake Test User" userId="SID-0" providerId="Test" clId="FakeClientId" dt="2019-02-02T08:22:12.812" v="15" actId="790"/>
          <ac:spMkLst>
            <pc:docMk/>
            <pc:sldMasterMk cId="774522689" sldId="2147483672"/>
            <ac:spMk id="5" creationId="{00000000-0000-0000-0000-000000000000}"/>
          </ac:spMkLst>
        </pc:spChg>
        <pc:spChg chg="mod">
          <ac:chgData name="Fake Test User" userId="SID-0" providerId="Test" clId="FakeClientId" dt="2019-02-02T08:22:12.812" v="15" actId="790"/>
          <ac:spMkLst>
            <pc:docMk/>
            <pc:sldMasterMk cId="774522689" sldId="2147483672"/>
            <ac:spMk id="6" creationId="{00000000-0000-0000-0000-000000000000}"/>
          </ac:spMkLst>
        </pc:spChg>
        <pc:spChg chg="mod">
          <ac:chgData name="Fake Test User" userId="SID-0" providerId="Test" clId="FakeClientId" dt="2019-02-02T08:22:12.812" v="15" actId="790"/>
          <ac:spMkLst>
            <pc:docMk/>
            <pc:sldMasterMk cId="774522689" sldId="2147483672"/>
            <ac:spMk id="8" creationId="{00000000-0000-0000-0000-000000000000}"/>
          </ac:spMkLst>
        </pc:spChg>
        <pc:spChg chg="mod">
          <ac:chgData name="Fake Test User" userId="SID-0" providerId="Test" clId="FakeClientId" dt="2019-02-02T08:22:12.812" v="15" actId="790"/>
          <ac:spMkLst>
            <pc:docMk/>
            <pc:sldMasterMk cId="774522689" sldId="2147483672"/>
            <ac:spMk id="9" creationId="{00000000-0000-0000-0000-000000000000}"/>
          </ac:spMkLst>
        </pc:spChg>
        <pc:spChg chg="mod">
          <ac:chgData name="Fake Test User" userId="SID-0" providerId="Test" clId="FakeClientId" dt="2019-02-02T08:22:12.812" v="15" actId="790"/>
          <ac:spMkLst>
            <pc:docMk/>
            <pc:sldMasterMk cId="774522689" sldId="2147483672"/>
            <ac:spMk id="10" creationId="{00000000-0000-0000-0000-000000000000}"/>
          </ac:spMkLst>
        </pc:spChg>
        <pc:spChg chg="mod">
          <ac:chgData name="Fake Test User" userId="SID-0" providerId="Test" clId="FakeClientId" dt="2019-02-02T08:22:12.812" v="15" actId="790"/>
          <ac:spMkLst>
            <pc:docMk/>
            <pc:sldMasterMk cId="774522689" sldId="2147483672"/>
            <ac:spMk id="11" creationId="{00000000-0000-0000-0000-000000000000}"/>
          </ac:spMkLst>
        </pc:spChg>
        <pc:spChg chg="mod">
          <ac:chgData name="Fake Test User" userId="SID-0" providerId="Test" clId="FakeClientId" dt="2019-02-02T08:22:12.812" v="15" actId="790"/>
          <ac:spMkLst>
            <pc:docMk/>
            <pc:sldMasterMk cId="774522689" sldId="2147483672"/>
            <ac:spMk id="12" creationId="{00000000-0000-0000-0000-000000000000}"/>
          </ac:spMkLst>
        </pc:spChg>
        <pc:spChg chg="mod">
          <ac:chgData name="Fake Test User" userId="SID-0" providerId="Test" clId="FakeClientId" dt="2019-02-02T08:22:12.812" v="15" actId="790"/>
          <ac:spMkLst>
            <pc:docMk/>
            <pc:sldMasterMk cId="774522689" sldId="2147483672"/>
            <ac:spMk id="13" creationId="{00000000-0000-0000-0000-000000000000}"/>
          </ac:spMkLst>
        </pc:spChg>
        <pc:spChg chg="mod">
          <ac:chgData name="Fake Test User" userId="SID-0" providerId="Test" clId="FakeClientId" dt="2019-02-02T08:22:12.812" v="15" actId="790"/>
          <ac:spMkLst>
            <pc:docMk/>
            <pc:sldMasterMk cId="774522689" sldId="2147483672"/>
            <ac:spMk id="14" creationId="{00000000-0000-0000-0000-000000000000}"/>
          </ac:spMkLst>
        </pc:spChg>
        <pc:spChg chg="mod">
          <ac:chgData name="Fake Test User" userId="SID-0" providerId="Test" clId="FakeClientId" dt="2019-02-02T08:22:12.812" v="15" actId="790"/>
          <ac:spMkLst>
            <pc:docMk/>
            <pc:sldMasterMk cId="774522689" sldId="2147483672"/>
            <ac:spMk id="15" creationId="{00000000-0000-0000-0000-000000000000}"/>
          </ac:spMkLst>
        </pc:spChg>
        <pc:spChg chg="mod">
          <ac:chgData name="Fake Test User" userId="SID-0" providerId="Test" clId="FakeClientId" dt="2019-02-02T08:22:12.812" v="15" actId="790"/>
          <ac:spMkLst>
            <pc:docMk/>
            <pc:sldMasterMk cId="774522689" sldId="2147483672"/>
            <ac:spMk id="16" creationId="{00000000-0000-0000-0000-000000000000}"/>
          </ac:spMkLst>
        </pc:spChg>
        <pc:spChg chg="mod">
          <ac:chgData name="Fake Test User" userId="SID-0" providerId="Test" clId="FakeClientId" dt="2019-02-02T08:22:12.812" v="15" actId="790"/>
          <ac:spMkLst>
            <pc:docMk/>
            <pc:sldMasterMk cId="774522689" sldId="2147483672"/>
            <ac:spMk id="17" creationId="{00000000-0000-0000-0000-000000000000}"/>
          </ac:spMkLst>
        </pc:spChg>
        <pc:spChg chg="mod">
          <ac:chgData name="Fake Test User" userId="SID-0" providerId="Test" clId="FakeClientId" dt="2019-02-02T08:22:12.812" v="15" actId="790"/>
          <ac:spMkLst>
            <pc:docMk/>
            <pc:sldMasterMk cId="774522689" sldId="2147483672"/>
            <ac:spMk id="18" creationId="{00000000-0000-0000-0000-000000000000}"/>
          </ac:spMkLst>
        </pc:spChg>
        <pc:spChg chg="mod">
          <ac:chgData name="Fake Test User" userId="SID-0" providerId="Test" clId="FakeClientId" dt="2019-02-02T08:22:12.812" v="15" actId="790"/>
          <ac:spMkLst>
            <pc:docMk/>
            <pc:sldMasterMk cId="774522689" sldId="2147483672"/>
            <ac:spMk id="19" creationId="{00000000-0000-0000-0000-000000000000}"/>
          </ac:spMkLst>
        </pc:spChg>
        <pc:spChg chg="mod">
          <ac:chgData name="Fake Test User" userId="SID-0" providerId="Test" clId="FakeClientId" dt="2019-02-02T08:22:12.812" v="15" actId="790"/>
          <ac:spMkLst>
            <pc:docMk/>
            <pc:sldMasterMk cId="774522689" sldId="2147483672"/>
            <ac:spMk id="20" creationId="{00000000-0000-0000-0000-000000000000}"/>
          </ac:spMkLst>
        </pc:spChg>
        <pc:spChg chg="mod">
          <ac:chgData name="Fake Test User" userId="SID-0" providerId="Test" clId="FakeClientId" dt="2019-02-02T08:22:12.812" v="15" actId="790"/>
          <ac:spMkLst>
            <pc:docMk/>
            <pc:sldMasterMk cId="774522689" sldId="2147483672"/>
            <ac:spMk id="21" creationId="{00000000-0000-0000-0000-000000000000}"/>
          </ac:spMkLst>
        </pc:spChg>
        <pc:spChg chg="mod">
          <ac:chgData name="Fake Test User" userId="SID-0" providerId="Test" clId="FakeClientId" dt="2019-02-02T08:22:12.812" v="15" actId="790"/>
          <ac:spMkLst>
            <pc:docMk/>
            <pc:sldMasterMk cId="774522689" sldId="2147483672"/>
            <ac:spMk id="22" creationId="{00000000-0000-0000-0000-000000000000}"/>
          </ac:spMkLst>
        </pc:spChg>
        <pc:spChg chg="mod">
          <ac:chgData name="Fake Test User" userId="SID-0" providerId="Test" clId="FakeClientId" dt="2019-02-02T08:22:12.812" v="15" actId="790"/>
          <ac:spMkLst>
            <pc:docMk/>
            <pc:sldMasterMk cId="774522689" sldId="2147483672"/>
            <ac:spMk id="23" creationId="{00000000-0000-0000-0000-000000000000}"/>
          </ac:spMkLst>
        </pc:spChg>
        <pc:spChg chg="mod">
          <ac:chgData name="Fake Test User" userId="SID-0" providerId="Test" clId="FakeClientId" dt="2019-02-02T08:22:12.812" v="15" actId="790"/>
          <ac:spMkLst>
            <pc:docMk/>
            <pc:sldMasterMk cId="774522689" sldId="2147483672"/>
            <ac:spMk id="24" creationId="{00000000-0000-0000-0000-000000000000}"/>
          </ac:spMkLst>
        </pc:spChg>
        <pc:spChg chg="mod">
          <ac:chgData name="Fake Test User" userId="SID-0" providerId="Test" clId="FakeClientId" dt="2019-02-02T08:22:12.812" v="15" actId="790"/>
          <ac:spMkLst>
            <pc:docMk/>
            <pc:sldMasterMk cId="774522689" sldId="2147483672"/>
            <ac:spMk id="25" creationId="{00000000-0000-0000-0000-000000000000}"/>
          </ac:spMkLst>
        </pc:spChg>
        <pc:spChg chg="mod">
          <ac:chgData name="Fake Test User" userId="SID-0" providerId="Test" clId="FakeClientId" dt="2019-02-02T08:22:12.812" v="15" actId="790"/>
          <ac:spMkLst>
            <pc:docMk/>
            <pc:sldMasterMk cId="774522689" sldId="2147483672"/>
            <ac:spMk id="26" creationId="{00000000-0000-0000-0000-000000000000}"/>
          </ac:spMkLst>
        </pc:spChg>
        <pc:spChg chg="mod">
          <ac:chgData name="Fake Test User" userId="SID-0" providerId="Test" clId="FakeClientId" dt="2019-02-02T08:22:12.812" v="15" actId="790"/>
          <ac:spMkLst>
            <pc:docMk/>
            <pc:sldMasterMk cId="774522689" sldId="2147483672"/>
            <ac:spMk id="27" creationId="{00000000-0000-0000-0000-000000000000}"/>
          </ac:spMkLst>
        </pc:spChg>
        <pc:spChg chg="mod">
          <ac:chgData name="Fake Test User" userId="SID-0" providerId="Test" clId="FakeClientId" dt="2019-02-02T08:22:12.812" v="15" actId="790"/>
          <ac:spMkLst>
            <pc:docMk/>
            <pc:sldMasterMk cId="774522689" sldId="2147483672"/>
            <ac:spMk id="30" creationId="{00000000-0000-0000-0000-000000000000}"/>
          </ac:spMkLst>
        </pc:spChg>
        <pc:spChg chg="mod">
          <ac:chgData name="Fake Test User" userId="SID-0" providerId="Test" clId="FakeClientId" dt="2019-02-02T08:22:12.812" v="15" actId="790"/>
          <ac:spMkLst>
            <pc:docMk/>
            <pc:sldMasterMk cId="774522689" sldId="2147483672"/>
            <ac:spMk id="31" creationId="{00000000-0000-0000-0000-000000000000}"/>
          </ac:spMkLst>
        </pc:spChg>
        <pc:sldLayoutChg chg="modSp">
          <pc:chgData name="Fake Test User" userId="SID-0" providerId="Test" clId="FakeClientId" dt="2019-02-02T08:22:16.936" v="16" actId="790"/>
          <pc:sldLayoutMkLst>
            <pc:docMk/>
            <pc:sldMasterMk cId="774522689" sldId="2147483672"/>
            <pc:sldLayoutMk cId="4107501412" sldId="2147483673"/>
          </pc:sldLayoutMkLst>
          <pc:spChg chg="mod">
            <ac:chgData name="Fake Test User" userId="SID-0" providerId="Test" clId="FakeClientId" dt="2019-02-02T08:22:16.936" v="16" actId="790"/>
            <ac:spMkLst>
              <pc:docMk/>
              <pc:sldMasterMk cId="774522689" sldId="2147483672"/>
              <pc:sldLayoutMk cId="4107501412" sldId="2147483673"/>
              <ac:spMk id="2" creationId="{00000000-0000-0000-0000-000000000000}"/>
            </ac:spMkLst>
          </pc:spChg>
          <pc:spChg chg="mod">
            <ac:chgData name="Fake Test User" userId="SID-0" providerId="Test" clId="FakeClientId" dt="2019-02-02T08:22:16.936" v="16" actId="790"/>
            <ac:spMkLst>
              <pc:docMk/>
              <pc:sldMasterMk cId="774522689" sldId="2147483672"/>
              <pc:sldLayoutMk cId="4107501412" sldId="2147483673"/>
              <ac:spMk id="3" creationId="{00000000-0000-0000-0000-000000000000}"/>
            </ac:spMkLst>
          </pc:spChg>
          <pc:spChg chg="mod">
            <ac:chgData name="Fake Test User" userId="SID-0" providerId="Test" clId="FakeClientId" dt="2019-02-02T08:22:16.936" v="16" actId="790"/>
            <ac:spMkLst>
              <pc:docMk/>
              <pc:sldMasterMk cId="774522689" sldId="2147483672"/>
              <pc:sldLayoutMk cId="4107501412" sldId="2147483673"/>
              <ac:spMk id="4" creationId="{00000000-0000-0000-0000-000000000000}"/>
            </ac:spMkLst>
          </pc:spChg>
          <pc:spChg chg="mod">
            <ac:chgData name="Fake Test User" userId="SID-0" providerId="Test" clId="FakeClientId" dt="2019-02-02T08:22:16.936" v="16" actId="790"/>
            <ac:spMkLst>
              <pc:docMk/>
              <pc:sldMasterMk cId="774522689" sldId="2147483672"/>
              <pc:sldLayoutMk cId="4107501412" sldId="2147483673"/>
              <ac:spMk id="5" creationId="{00000000-0000-0000-0000-000000000000}"/>
            </ac:spMkLst>
          </pc:spChg>
          <pc:spChg chg="mod">
            <ac:chgData name="Fake Test User" userId="SID-0" providerId="Test" clId="FakeClientId" dt="2019-02-02T08:22:16.936" v="16" actId="790"/>
            <ac:spMkLst>
              <pc:docMk/>
              <pc:sldMasterMk cId="774522689" sldId="2147483672"/>
              <pc:sldLayoutMk cId="4107501412" sldId="2147483673"/>
              <ac:spMk id="6" creationId="{00000000-0000-0000-0000-000000000000}"/>
            </ac:spMkLst>
          </pc:spChg>
        </pc:sldLayoutChg>
        <pc:sldLayoutChg chg="modSp">
          <pc:chgData name="Fake Test User" userId="SID-0" providerId="Test" clId="FakeClientId" dt="2019-02-02T08:22:20.920" v="17" actId="790"/>
          <pc:sldLayoutMkLst>
            <pc:docMk/>
            <pc:sldMasterMk cId="774522689" sldId="2147483672"/>
            <pc:sldLayoutMk cId="836337372" sldId="2147483674"/>
          </pc:sldLayoutMkLst>
          <pc:spChg chg="mod">
            <ac:chgData name="Fake Test User" userId="SID-0" providerId="Test" clId="FakeClientId" dt="2019-02-02T08:22:20.920" v="17" actId="790"/>
            <ac:spMkLst>
              <pc:docMk/>
              <pc:sldMasterMk cId="774522689" sldId="2147483672"/>
              <pc:sldLayoutMk cId="836337372" sldId="2147483674"/>
              <ac:spMk id="2" creationId="{00000000-0000-0000-0000-000000000000}"/>
            </ac:spMkLst>
          </pc:spChg>
          <pc:spChg chg="mod">
            <ac:chgData name="Fake Test User" userId="SID-0" providerId="Test" clId="FakeClientId" dt="2019-02-02T08:22:20.920" v="17" actId="790"/>
            <ac:spMkLst>
              <pc:docMk/>
              <pc:sldMasterMk cId="774522689" sldId="2147483672"/>
              <pc:sldLayoutMk cId="836337372" sldId="2147483674"/>
              <ac:spMk id="3" creationId="{00000000-0000-0000-0000-000000000000}"/>
            </ac:spMkLst>
          </pc:spChg>
          <pc:spChg chg="mod">
            <ac:chgData name="Fake Test User" userId="SID-0" providerId="Test" clId="FakeClientId" dt="2019-02-02T08:22:20.920" v="17" actId="790"/>
            <ac:spMkLst>
              <pc:docMk/>
              <pc:sldMasterMk cId="774522689" sldId="2147483672"/>
              <pc:sldLayoutMk cId="836337372" sldId="2147483674"/>
              <ac:spMk id="4" creationId="{00000000-0000-0000-0000-000000000000}"/>
            </ac:spMkLst>
          </pc:spChg>
          <pc:spChg chg="mod">
            <ac:chgData name="Fake Test User" userId="SID-0" providerId="Test" clId="FakeClientId" dt="2019-02-02T08:22:20.920" v="17" actId="790"/>
            <ac:spMkLst>
              <pc:docMk/>
              <pc:sldMasterMk cId="774522689" sldId="2147483672"/>
              <pc:sldLayoutMk cId="836337372" sldId="2147483674"/>
              <ac:spMk id="5" creationId="{00000000-0000-0000-0000-000000000000}"/>
            </ac:spMkLst>
          </pc:spChg>
          <pc:spChg chg="mod">
            <ac:chgData name="Fake Test User" userId="SID-0" providerId="Test" clId="FakeClientId" dt="2019-02-02T08:22:20.920" v="17" actId="790"/>
            <ac:spMkLst>
              <pc:docMk/>
              <pc:sldMasterMk cId="774522689" sldId="2147483672"/>
              <pc:sldLayoutMk cId="836337372" sldId="2147483674"/>
              <ac:spMk id="6" creationId="{00000000-0000-0000-0000-000000000000}"/>
            </ac:spMkLst>
          </pc:spChg>
        </pc:sldLayoutChg>
        <pc:sldLayoutChg chg="modSp">
          <pc:chgData name="Fake Test User" userId="SID-0" providerId="Test" clId="FakeClientId" dt="2019-02-02T08:22:25.498" v="18" actId="790"/>
          <pc:sldLayoutMkLst>
            <pc:docMk/>
            <pc:sldMasterMk cId="774522689" sldId="2147483672"/>
            <pc:sldLayoutMk cId="3591654344" sldId="2147483675"/>
          </pc:sldLayoutMkLst>
          <pc:spChg chg="mod">
            <ac:chgData name="Fake Test User" userId="SID-0" providerId="Test" clId="FakeClientId" dt="2019-02-02T08:22:25.498" v="18" actId="790"/>
            <ac:spMkLst>
              <pc:docMk/>
              <pc:sldMasterMk cId="774522689" sldId="2147483672"/>
              <pc:sldLayoutMk cId="3591654344" sldId="2147483675"/>
              <ac:spMk id="2" creationId="{00000000-0000-0000-0000-000000000000}"/>
            </ac:spMkLst>
          </pc:spChg>
          <pc:spChg chg="mod">
            <ac:chgData name="Fake Test User" userId="SID-0" providerId="Test" clId="FakeClientId" dt="2019-02-02T08:22:25.498" v="18" actId="790"/>
            <ac:spMkLst>
              <pc:docMk/>
              <pc:sldMasterMk cId="774522689" sldId="2147483672"/>
              <pc:sldLayoutMk cId="3591654344" sldId="2147483675"/>
              <ac:spMk id="3" creationId="{00000000-0000-0000-0000-000000000000}"/>
            </ac:spMkLst>
          </pc:spChg>
          <pc:spChg chg="mod">
            <ac:chgData name="Fake Test User" userId="SID-0" providerId="Test" clId="FakeClientId" dt="2019-02-02T08:22:25.498" v="18" actId="790"/>
            <ac:spMkLst>
              <pc:docMk/>
              <pc:sldMasterMk cId="774522689" sldId="2147483672"/>
              <pc:sldLayoutMk cId="3591654344" sldId="2147483675"/>
              <ac:spMk id="4" creationId="{00000000-0000-0000-0000-000000000000}"/>
            </ac:spMkLst>
          </pc:spChg>
          <pc:spChg chg="mod">
            <ac:chgData name="Fake Test User" userId="SID-0" providerId="Test" clId="FakeClientId" dt="2019-02-02T08:22:25.498" v="18" actId="790"/>
            <ac:spMkLst>
              <pc:docMk/>
              <pc:sldMasterMk cId="774522689" sldId="2147483672"/>
              <pc:sldLayoutMk cId="3591654344" sldId="2147483675"/>
              <ac:spMk id="5" creationId="{00000000-0000-0000-0000-000000000000}"/>
            </ac:spMkLst>
          </pc:spChg>
          <pc:spChg chg="mod">
            <ac:chgData name="Fake Test User" userId="SID-0" providerId="Test" clId="FakeClientId" dt="2019-02-02T08:22:25.498" v="18" actId="790"/>
            <ac:spMkLst>
              <pc:docMk/>
              <pc:sldMasterMk cId="774522689" sldId="2147483672"/>
              <pc:sldLayoutMk cId="3591654344" sldId="2147483675"/>
              <ac:spMk id="6" creationId="{00000000-0000-0000-0000-000000000000}"/>
            </ac:spMkLst>
          </pc:spChg>
        </pc:sldLayoutChg>
        <pc:sldLayoutChg chg="modSp">
          <pc:chgData name="Fake Test User" userId="SID-0" providerId="Test" clId="FakeClientId" dt="2019-02-02T08:22:44.747" v="19" actId="790"/>
          <pc:sldLayoutMkLst>
            <pc:docMk/>
            <pc:sldMasterMk cId="774522689" sldId="2147483672"/>
            <pc:sldLayoutMk cId="383154339" sldId="2147483676"/>
          </pc:sldLayoutMkLst>
          <pc:spChg chg="mod">
            <ac:chgData name="Fake Test User" userId="SID-0" providerId="Test" clId="FakeClientId" dt="2019-02-02T08:22:44.747" v="19" actId="790"/>
            <ac:spMkLst>
              <pc:docMk/>
              <pc:sldMasterMk cId="774522689" sldId="2147483672"/>
              <pc:sldLayoutMk cId="383154339" sldId="2147483676"/>
              <ac:spMk id="2" creationId="{00000000-0000-0000-0000-000000000000}"/>
            </ac:spMkLst>
          </pc:spChg>
          <pc:spChg chg="mod">
            <ac:chgData name="Fake Test User" userId="SID-0" providerId="Test" clId="FakeClientId" dt="2019-02-02T08:22:44.747" v="19" actId="790"/>
            <ac:spMkLst>
              <pc:docMk/>
              <pc:sldMasterMk cId="774522689" sldId="2147483672"/>
              <pc:sldLayoutMk cId="383154339" sldId="2147483676"/>
              <ac:spMk id="3" creationId="{00000000-0000-0000-0000-000000000000}"/>
            </ac:spMkLst>
          </pc:spChg>
          <pc:spChg chg="mod">
            <ac:chgData name="Fake Test User" userId="SID-0" providerId="Test" clId="FakeClientId" dt="2019-02-02T08:22:44.747" v="19" actId="790"/>
            <ac:spMkLst>
              <pc:docMk/>
              <pc:sldMasterMk cId="774522689" sldId="2147483672"/>
              <pc:sldLayoutMk cId="383154339" sldId="2147483676"/>
              <ac:spMk id="4" creationId="{00000000-0000-0000-0000-000000000000}"/>
            </ac:spMkLst>
          </pc:spChg>
          <pc:spChg chg="mod">
            <ac:chgData name="Fake Test User" userId="SID-0" providerId="Test" clId="FakeClientId" dt="2019-02-02T08:22:44.747" v="19" actId="790"/>
            <ac:spMkLst>
              <pc:docMk/>
              <pc:sldMasterMk cId="774522689" sldId="2147483672"/>
              <pc:sldLayoutMk cId="383154339" sldId="2147483676"/>
              <ac:spMk id="5" creationId="{00000000-0000-0000-0000-000000000000}"/>
            </ac:spMkLst>
          </pc:spChg>
          <pc:spChg chg="mod">
            <ac:chgData name="Fake Test User" userId="SID-0" providerId="Test" clId="FakeClientId" dt="2019-02-02T08:22:44.747" v="19" actId="790"/>
            <ac:spMkLst>
              <pc:docMk/>
              <pc:sldMasterMk cId="774522689" sldId="2147483672"/>
              <pc:sldLayoutMk cId="383154339" sldId="2147483676"/>
              <ac:spMk id="6" creationId="{00000000-0000-0000-0000-000000000000}"/>
            </ac:spMkLst>
          </pc:spChg>
          <pc:spChg chg="mod">
            <ac:chgData name="Fake Test User" userId="SID-0" providerId="Test" clId="FakeClientId" dt="2019-02-02T08:22:44.747" v="19" actId="790"/>
            <ac:spMkLst>
              <pc:docMk/>
              <pc:sldMasterMk cId="774522689" sldId="2147483672"/>
              <pc:sldLayoutMk cId="383154339" sldId="2147483676"/>
              <ac:spMk id="7" creationId="{00000000-0000-0000-0000-000000000000}"/>
            </ac:spMkLst>
          </pc:spChg>
        </pc:sldLayoutChg>
        <pc:sldLayoutChg chg="modSp">
          <pc:chgData name="Fake Test User" userId="SID-0" providerId="Test" clId="FakeClientId" dt="2019-02-02T08:22:49.684" v="20" actId="790"/>
          <pc:sldLayoutMkLst>
            <pc:docMk/>
            <pc:sldMasterMk cId="774522689" sldId="2147483672"/>
            <pc:sldLayoutMk cId="3812924605" sldId="2147483677"/>
          </pc:sldLayoutMkLst>
          <pc:spChg chg="mod">
            <ac:chgData name="Fake Test User" userId="SID-0" providerId="Test" clId="FakeClientId" dt="2019-02-02T08:22:49.684" v="20" actId="790"/>
            <ac:spMkLst>
              <pc:docMk/>
              <pc:sldMasterMk cId="774522689" sldId="2147483672"/>
              <pc:sldLayoutMk cId="3812924605" sldId="2147483677"/>
              <ac:spMk id="2"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3"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4"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5"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6"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7"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8" creationId="{00000000-0000-0000-0000-000000000000}"/>
            </ac:spMkLst>
          </pc:spChg>
          <pc:spChg chg="mod">
            <ac:chgData name="Fake Test User" userId="SID-0" providerId="Test" clId="FakeClientId" dt="2019-02-02T08:22:49.684" v="20" actId="790"/>
            <ac:spMkLst>
              <pc:docMk/>
              <pc:sldMasterMk cId="774522689" sldId="2147483672"/>
              <pc:sldLayoutMk cId="3812924605" sldId="2147483677"/>
              <ac:spMk id="9" creationId="{00000000-0000-0000-0000-000000000000}"/>
            </ac:spMkLst>
          </pc:spChg>
        </pc:sldLayoutChg>
        <pc:sldLayoutChg chg="modSp">
          <pc:chgData name="Fake Test User" userId="SID-0" providerId="Test" clId="FakeClientId" dt="2019-02-02T08:22:54.996" v="21" actId="790"/>
          <pc:sldLayoutMkLst>
            <pc:docMk/>
            <pc:sldMasterMk cId="774522689" sldId="2147483672"/>
            <pc:sldLayoutMk cId="2236569486" sldId="2147483678"/>
          </pc:sldLayoutMkLst>
          <pc:spChg chg="mod">
            <ac:chgData name="Fake Test User" userId="SID-0" providerId="Test" clId="FakeClientId" dt="2019-02-02T08:22:54.996" v="21" actId="790"/>
            <ac:spMkLst>
              <pc:docMk/>
              <pc:sldMasterMk cId="774522689" sldId="2147483672"/>
              <pc:sldLayoutMk cId="2236569486" sldId="2147483678"/>
              <ac:spMk id="2" creationId="{00000000-0000-0000-0000-000000000000}"/>
            </ac:spMkLst>
          </pc:spChg>
          <pc:spChg chg="mod">
            <ac:chgData name="Fake Test User" userId="SID-0" providerId="Test" clId="FakeClientId" dt="2019-02-02T08:22:54.996" v="21" actId="790"/>
            <ac:spMkLst>
              <pc:docMk/>
              <pc:sldMasterMk cId="774522689" sldId="2147483672"/>
              <pc:sldLayoutMk cId="2236569486" sldId="2147483678"/>
              <ac:spMk id="3" creationId="{00000000-0000-0000-0000-000000000000}"/>
            </ac:spMkLst>
          </pc:spChg>
          <pc:spChg chg="mod">
            <ac:chgData name="Fake Test User" userId="SID-0" providerId="Test" clId="FakeClientId" dt="2019-02-02T08:22:54.996" v="21" actId="790"/>
            <ac:spMkLst>
              <pc:docMk/>
              <pc:sldMasterMk cId="774522689" sldId="2147483672"/>
              <pc:sldLayoutMk cId="2236569486" sldId="2147483678"/>
              <ac:spMk id="4" creationId="{00000000-0000-0000-0000-000000000000}"/>
            </ac:spMkLst>
          </pc:spChg>
          <pc:spChg chg="mod">
            <ac:chgData name="Fake Test User" userId="SID-0" providerId="Test" clId="FakeClientId" dt="2019-02-02T08:22:54.996" v="21" actId="790"/>
            <ac:spMkLst>
              <pc:docMk/>
              <pc:sldMasterMk cId="774522689" sldId="2147483672"/>
              <pc:sldLayoutMk cId="2236569486" sldId="2147483678"/>
              <ac:spMk id="5" creationId="{00000000-0000-0000-0000-000000000000}"/>
            </ac:spMkLst>
          </pc:spChg>
        </pc:sldLayoutChg>
        <pc:sldLayoutChg chg="modSp">
          <pc:chgData name="Fake Test User" userId="SID-0" providerId="Test" clId="FakeClientId" dt="2019-02-02T08:22:59.824" v="22" actId="790"/>
          <pc:sldLayoutMkLst>
            <pc:docMk/>
            <pc:sldMasterMk cId="774522689" sldId="2147483672"/>
            <pc:sldLayoutMk cId="3465258481" sldId="2147483679"/>
          </pc:sldLayoutMkLst>
          <pc:spChg chg="mod">
            <ac:chgData name="Fake Test User" userId="SID-0" providerId="Test" clId="FakeClientId" dt="2019-02-02T08:22:59.824" v="22" actId="790"/>
            <ac:spMkLst>
              <pc:docMk/>
              <pc:sldMasterMk cId="774522689" sldId="2147483672"/>
              <pc:sldLayoutMk cId="3465258481" sldId="2147483679"/>
              <ac:spMk id="2" creationId="{00000000-0000-0000-0000-000000000000}"/>
            </ac:spMkLst>
          </pc:spChg>
          <pc:spChg chg="mod">
            <ac:chgData name="Fake Test User" userId="SID-0" providerId="Test" clId="FakeClientId" dt="2019-02-02T08:22:59.824" v="22" actId="790"/>
            <ac:spMkLst>
              <pc:docMk/>
              <pc:sldMasterMk cId="774522689" sldId="2147483672"/>
              <pc:sldLayoutMk cId="3465258481" sldId="2147483679"/>
              <ac:spMk id="3" creationId="{00000000-0000-0000-0000-000000000000}"/>
            </ac:spMkLst>
          </pc:spChg>
          <pc:spChg chg="mod">
            <ac:chgData name="Fake Test User" userId="SID-0" providerId="Test" clId="FakeClientId" dt="2019-02-02T08:22:59.824" v="22" actId="790"/>
            <ac:spMkLst>
              <pc:docMk/>
              <pc:sldMasterMk cId="774522689" sldId="2147483672"/>
              <pc:sldLayoutMk cId="3465258481" sldId="2147483679"/>
              <ac:spMk id="4" creationId="{00000000-0000-0000-0000-000000000000}"/>
            </ac:spMkLst>
          </pc:spChg>
        </pc:sldLayoutChg>
        <pc:sldLayoutChg chg="modSp">
          <pc:chgData name="Fake Test User" userId="SID-0" providerId="Test" clId="FakeClientId" dt="2019-02-02T08:23:04.605" v="23" actId="790"/>
          <pc:sldLayoutMkLst>
            <pc:docMk/>
            <pc:sldMasterMk cId="774522689" sldId="2147483672"/>
            <pc:sldLayoutMk cId="3913643261" sldId="2147483680"/>
          </pc:sldLayoutMkLst>
          <pc:spChg chg="mod">
            <ac:chgData name="Fake Test User" userId="SID-0" providerId="Test" clId="FakeClientId" dt="2019-02-02T08:23:04.605" v="23" actId="790"/>
            <ac:spMkLst>
              <pc:docMk/>
              <pc:sldMasterMk cId="774522689" sldId="2147483672"/>
              <pc:sldLayoutMk cId="3913643261" sldId="2147483680"/>
              <ac:spMk id="2" creationId="{00000000-0000-0000-0000-000000000000}"/>
            </ac:spMkLst>
          </pc:spChg>
          <pc:spChg chg="mod">
            <ac:chgData name="Fake Test User" userId="SID-0" providerId="Test" clId="FakeClientId" dt="2019-02-02T08:23:04.605" v="23" actId="790"/>
            <ac:spMkLst>
              <pc:docMk/>
              <pc:sldMasterMk cId="774522689" sldId="2147483672"/>
              <pc:sldLayoutMk cId="3913643261" sldId="2147483680"/>
              <ac:spMk id="3" creationId="{00000000-0000-0000-0000-000000000000}"/>
            </ac:spMkLst>
          </pc:spChg>
          <pc:spChg chg="mod">
            <ac:chgData name="Fake Test User" userId="SID-0" providerId="Test" clId="FakeClientId" dt="2019-02-02T08:23:04.605" v="23" actId="790"/>
            <ac:spMkLst>
              <pc:docMk/>
              <pc:sldMasterMk cId="774522689" sldId="2147483672"/>
              <pc:sldLayoutMk cId="3913643261" sldId="2147483680"/>
              <ac:spMk id="4" creationId="{00000000-0000-0000-0000-000000000000}"/>
            </ac:spMkLst>
          </pc:spChg>
          <pc:spChg chg="mod">
            <ac:chgData name="Fake Test User" userId="SID-0" providerId="Test" clId="FakeClientId" dt="2019-02-02T08:23:04.605" v="23" actId="790"/>
            <ac:spMkLst>
              <pc:docMk/>
              <pc:sldMasterMk cId="774522689" sldId="2147483672"/>
              <pc:sldLayoutMk cId="3913643261" sldId="2147483680"/>
              <ac:spMk id="8" creationId="{00000000-0000-0000-0000-000000000000}"/>
            </ac:spMkLst>
          </pc:spChg>
          <pc:spChg chg="mod">
            <ac:chgData name="Fake Test User" userId="SID-0" providerId="Test" clId="FakeClientId" dt="2019-02-02T08:23:04.605" v="23" actId="790"/>
            <ac:spMkLst>
              <pc:docMk/>
              <pc:sldMasterMk cId="774522689" sldId="2147483672"/>
              <pc:sldLayoutMk cId="3913643261" sldId="2147483680"/>
              <ac:spMk id="9" creationId="{00000000-0000-0000-0000-000000000000}"/>
            </ac:spMkLst>
          </pc:spChg>
          <pc:spChg chg="mod">
            <ac:chgData name="Fake Test User" userId="SID-0" providerId="Test" clId="FakeClientId" dt="2019-02-02T08:23:04.605" v="23" actId="790"/>
            <ac:spMkLst>
              <pc:docMk/>
              <pc:sldMasterMk cId="774522689" sldId="2147483672"/>
              <pc:sldLayoutMk cId="3913643261" sldId="2147483680"/>
              <ac:spMk id="10" creationId="{00000000-0000-0000-0000-000000000000}"/>
            </ac:spMkLst>
          </pc:spChg>
        </pc:sldLayoutChg>
        <pc:sldLayoutChg chg="modSp">
          <pc:chgData name="Fake Test User" userId="SID-0" providerId="Test" clId="FakeClientId" dt="2019-02-02T08:23:11.902" v="24" actId="790"/>
          <pc:sldLayoutMkLst>
            <pc:docMk/>
            <pc:sldMasterMk cId="774522689" sldId="2147483672"/>
            <pc:sldLayoutMk cId="3773852702" sldId="2147483681"/>
          </pc:sldLayoutMkLst>
          <pc:spChg chg="mod">
            <ac:chgData name="Fake Test User" userId="SID-0" providerId="Test" clId="FakeClientId" dt="2019-02-02T08:23:11.902" v="24" actId="790"/>
            <ac:spMkLst>
              <pc:docMk/>
              <pc:sldMasterMk cId="774522689" sldId="2147483672"/>
              <pc:sldLayoutMk cId="3773852702" sldId="2147483681"/>
              <ac:spMk id="2" creationId="{00000000-0000-0000-0000-000000000000}"/>
            </ac:spMkLst>
          </pc:spChg>
          <pc:spChg chg="mod">
            <ac:chgData name="Fake Test User" userId="SID-0" providerId="Test" clId="FakeClientId" dt="2019-02-02T08:23:11.902" v="24" actId="790"/>
            <ac:spMkLst>
              <pc:docMk/>
              <pc:sldMasterMk cId="774522689" sldId="2147483672"/>
              <pc:sldLayoutMk cId="3773852702" sldId="2147483681"/>
              <ac:spMk id="3" creationId="{00000000-0000-0000-0000-000000000000}"/>
            </ac:spMkLst>
          </pc:spChg>
          <pc:spChg chg="mod">
            <ac:chgData name="Fake Test User" userId="SID-0" providerId="Test" clId="FakeClientId" dt="2019-02-02T08:23:11.902" v="24" actId="790"/>
            <ac:spMkLst>
              <pc:docMk/>
              <pc:sldMasterMk cId="774522689" sldId="2147483672"/>
              <pc:sldLayoutMk cId="3773852702" sldId="2147483681"/>
              <ac:spMk id="4" creationId="{00000000-0000-0000-0000-000000000000}"/>
            </ac:spMkLst>
          </pc:spChg>
          <pc:spChg chg="mod">
            <ac:chgData name="Fake Test User" userId="SID-0" providerId="Test" clId="FakeClientId" dt="2019-02-02T08:23:11.902" v="24" actId="790"/>
            <ac:spMkLst>
              <pc:docMk/>
              <pc:sldMasterMk cId="774522689" sldId="2147483672"/>
              <pc:sldLayoutMk cId="3773852702" sldId="2147483681"/>
              <ac:spMk id="5" creationId="{00000000-0000-0000-0000-000000000000}"/>
            </ac:spMkLst>
          </pc:spChg>
        </pc:sldLayoutChg>
        <pc:sldLayoutChg chg="modSp">
          <pc:chgData name="Fake Test User" userId="SID-0" providerId="Test" clId="FakeClientId" dt="2019-02-02T08:23:15.933" v="25" actId="790"/>
          <pc:sldLayoutMkLst>
            <pc:docMk/>
            <pc:sldMasterMk cId="774522689" sldId="2147483672"/>
            <pc:sldLayoutMk cId="1173316079" sldId="2147483682"/>
          </pc:sldLayoutMkLst>
          <pc:spChg chg="mod">
            <ac:chgData name="Fake Test User" userId="SID-0" providerId="Test" clId="FakeClientId" dt="2019-02-02T08:23:15.933" v="25" actId="790"/>
            <ac:spMkLst>
              <pc:docMk/>
              <pc:sldMasterMk cId="774522689" sldId="2147483672"/>
              <pc:sldLayoutMk cId="1173316079" sldId="2147483682"/>
              <ac:spMk id="2" creationId="{00000000-0000-0000-0000-000000000000}"/>
            </ac:spMkLst>
          </pc:spChg>
          <pc:spChg chg="mod">
            <ac:chgData name="Fake Test User" userId="SID-0" providerId="Test" clId="FakeClientId" dt="2019-02-02T08:23:15.933" v="25" actId="790"/>
            <ac:spMkLst>
              <pc:docMk/>
              <pc:sldMasterMk cId="774522689" sldId="2147483672"/>
              <pc:sldLayoutMk cId="1173316079" sldId="2147483682"/>
              <ac:spMk id="3" creationId="{00000000-0000-0000-0000-000000000000}"/>
            </ac:spMkLst>
          </pc:spChg>
          <pc:spChg chg="mod">
            <ac:chgData name="Fake Test User" userId="SID-0" providerId="Test" clId="FakeClientId" dt="2019-02-02T08:23:15.933" v="25" actId="790"/>
            <ac:spMkLst>
              <pc:docMk/>
              <pc:sldMasterMk cId="774522689" sldId="2147483672"/>
              <pc:sldLayoutMk cId="1173316079" sldId="2147483682"/>
              <ac:spMk id="4" creationId="{00000000-0000-0000-0000-000000000000}"/>
            </ac:spMkLst>
          </pc:spChg>
          <pc:spChg chg="mod">
            <ac:chgData name="Fake Test User" userId="SID-0" providerId="Test" clId="FakeClientId" dt="2019-02-02T08:23:15.933" v="25" actId="790"/>
            <ac:spMkLst>
              <pc:docMk/>
              <pc:sldMasterMk cId="774522689" sldId="2147483672"/>
              <pc:sldLayoutMk cId="1173316079" sldId="2147483682"/>
              <ac:spMk id="5" creationId="{00000000-0000-0000-0000-000000000000}"/>
            </ac:spMkLst>
          </pc:spChg>
          <pc:spChg chg="mod">
            <ac:chgData name="Fake Test User" userId="SID-0" providerId="Test" clId="FakeClientId" dt="2019-02-02T08:23:15.933" v="25" actId="790"/>
            <ac:spMkLst>
              <pc:docMk/>
              <pc:sldMasterMk cId="774522689" sldId="2147483672"/>
              <pc:sldLayoutMk cId="1173316079" sldId="2147483682"/>
              <ac:spMk id="6" creationId="{00000000-0000-0000-0000-000000000000}"/>
            </ac:spMkLst>
          </pc:spChg>
        </pc:sldLayoutChg>
        <pc:sldLayoutChg chg="modSp">
          <pc:chgData name="Fake Test User" userId="SID-0" providerId="Test" clId="FakeClientId" dt="2019-02-02T08:23:20.792" v="26" actId="790"/>
          <pc:sldLayoutMkLst>
            <pc:docMk/>
            <pc:sldMasterMk cId="774522689" sldId="2147483672"/>
            <pc:sldLayoutMk cId="887540175" sldId="2147483683"/>
          </pc:sldLayoutMkLst>
          <pc:spChg chg="mod">
            <ac:chgData name="Fake Test User" userId="SID-0" providerId="Test" clId="FakeClientId" dt="2019-02-02T08:23:20.792" v="26" actId="790"/>
            <ac:spMkLst>
              <pc:docMk/>
              <pc:sldMasterMk cId="774522689" sldId="2147483672"/>
              <pc:sldLayoutMk cId="887540175" sldId="2147483683"/>
              <ac:spMk id="2" creationId="{00000000-0000-0000-0000-000000000000}"/>
            </ac:spMkLst>
          </pc:spChg>
          <pc:spChg chg="mod">
            <ac:chgData name="Fake Test User" userId="SID-0" providerId="Test" clId="FakeClientId" dt="2019-02-02T08:23:20.792" v="26" actId="790"/>
            <ac:spMkLst>
              <pc:docMk/>
              <pc:sldMasterMk cId="774522689" sldId="2147483672"/>
              <pc:sldLayoutMk cId="887540175" sldId="2147483683"/>
              <ac:spMk id="3" creationId="{00000000-0000-0000-0000-000000000000}"/>
            </ac:spMkLst>
          </pc:spChg>
          <pc:spChg chg="mod">
            <ac:chgData name="Fake Test User" userId="SID-0" providerId="Test" clId="FakeClientId" dt="2019-02-02T08:23:20.792" v="26" actId="790"/>
            <ac:spMkLst>
              <pc:docMk/>
              <pc:sldMasterMk cId="774522689" sldId="2147483672"/>
              <pc:sldLayoutMk cId="887540175" sldId="2147483683"/>
              <ac:spMk id="4" creationId="{00000000-0000-0000-0000-000000000000}"/>
            </ac:spMkLst>
          </pc:spChg>
          <pc:spChg chg="mod">
            <ac:chgData name="Fake Test User" userId="SID-0" providerId="Test" clId="FakeClientId" dt="2019-02-02T08:23:20.792" v="26" actId="790"/>
            <ac:spMkLst>
              <pc:docMk/>
              <pc:sldMasterMk cId="774522689" sldId="2147483672"/>
              <pc:sldLayoutMk cId="887540175" sldId="2147483683"/>
              <ac:spMk id="5" creationId="{00000000-0000-0000-0000-000000000000}"/>
            </ac:spMkLst>
          </pc:spChg>
          <pc:spChg chg="mod">
            <ac:chgData name="Fake Test User" userId="SID-0" providerId="Test" clId="FakeClientId" dt="2019-02-02T08:23:20.792" v="26" actId="790"/>
            <ac:spMkLst>
              <pc:docMk/>
              <pc:sldMasterMk cId="774522689" sldId="2147483672"/>
              <pc:sldLayoutMk cId="887540175" sldId="2147483683"/>
              <ac:spMk id="6" creationId="{00000000-0000-0000-0000-000000000000}"/>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03CF6-3837-4168-B234-CAD7920B462A}" type="doc">
      <dgm:prSet loTypeId="urn:microsoft.com/office/officeart/2005/8/layout/hList7" loCatId="list" qsTypeId="urn:microsoft.com/office/officeart/2005/8/quickstyle/simple1" qsCatId="simple" csTypeId="urn:microsoft.com/office/officeart/2005/8/colors/accent1_2" csCatId="accent1" phldr="1"/>
      <dgm:spPr/>
    </dgm:pt>
    <dgm:pt modelId="{BC2FBEC7-8074-49C6-9EEF-04BCAE99C9FE}">
      <dgm:prSet phldrT="[Текст]"/>
      <dgm:spPr/>
      <dgm:t>
        <a:bodyPr/>
        <a:lstStyle/>
        <a:p>
          <a:r>
            <a:rPr lang="ru-RU" dirty="0" smtClean="0"/>
            <a:t>цель переговоров</a:t>
          </a:r>
          <a:endParaRPr lang="ru-RU" dirty="0"/>
        </a:p>
      </dgm:t>
    </dgm:pt>
    <dgm:pt modelId="{8254579F-280B-478C-A9E6-57FEDD8CE8A5}" type="parTrans" cxnId="{E210E59A-1648-4FA3-A216-10163F8D4F78}">
      <dgm:prSet/>
      <dgm:spPr/>
      <dgm:t>
        <a:bodyPr/>
        <a:lstStyle/>
        <a:p>
          <a:endParaRPr lang="ru-RU"/>
        </a:p>
      </dgm:t>
    </dgm:pt>
    <dgm:pt modelId="{641794BE-D8AE-4D22-B1C5-450ACE57CD88}" type="sibTrans" cxnId="{E210E59A-1648-4FA3-A216-10163F8D4F78}">
      <dgm:prSet/>
      <dgm:spPr/>
      <dgm:t>
        <a:bodyPr/>
        <a:lstStyle/>
        <a:p>
          <a:endParaRPr lang="ru-RU"/>
        </a:p>
      </dgm:t>
    </dgm:pt>
    <dgm:pt modelId="{D56012EC-10C3-424A-AE06-3A9FF1D985D6}">
      <dgm:prSet phldrT="[Текст]"/>
      <dgm:spPr/>
      <dgm:t>
        <a:bodyPr/>
        <a:lstStyle/>
        <a:p>
          <a:r>
            <a:rPr lang="ru-RU" dirty="0" smtClean="0"/>
            <a:t>виды деловой беседы</a:t>
          </a:r>
          <a:endParaRPr lang="ru-RU" dirty="0"/>
        </a:p>
      </dgm:t>
    </dgm:pt>
    <dgm:pt modelId="{BFC00D8B-C095-422F-A28E-FB3D96DFB855}" type="parTrans" cxnId="{EFE744EB-843E-4DA1-A2FF-3039883FC697}">
      <dgm:prSet/>
      <dgm:spPr/>
      <dgm:t>
        <a:bodyPr/>
        <a:lstStyle/>
        <a:p>
          <a:endParaRPr lang="ru-RU"/>
        </a:p>
      </dgm:t>
    </dgm:pt>
    <dgm:pt modelId="{1FE00F3A-3C20-4EDE-9F6C-0011004CD742}" type="sibTrans" cxnId="{EFE744EB-843E-4DA1-A2FF-3039883FC697}">
      <dgm:prSet/>
      <dgm:spPr/>
      <dgm:t>
        <a:bodyPr/>
        <a:lstStyle/>
        <a:p>
          <a:endParaRPr lang="ru-RU"/>
        </a:p>
      </dgm:t>
    </dgm:pt>
    <dgm:pt modelId="{D19E8F42-EABE-4E60-89E2-00ED2B62AFDD}">
      <dgm:prSet phldrT="[Текст]"/>
      <dgm:spPr/>
      <dgm:t>
        <a:bodyPr/>
        <a:lstStyle/>
        <a:p>
          <a:r>
            <a:rPr lang="ru-RU" dirty="0" smtClean="0"/>
            <a:t>способ достижения цели</a:t>
          </a:r>
          <a:endParaRPr lang="ru-RU" dirty="0"/>
        </a:p>
      </dgm:t>
    </dgm:pt>
    <dgm:pt modelId="{D2CA08D1-CDD9-4422-8054-8397758F5CE8}" type="parTrans" cxnId="{C8EF28A7-025E-4C4E-8871-5DD36AE5B96A}">
      <dgm:prSet/>
      <dgm:spPr/>
      <dgm:t>
        <a:bodyPr/>
        <a:lstStyle/>
        <a:p>
          <a:endParaRPr lang="ru-RU"/>
        </a:p>
      </dgm:t>
    </dgm:pt>
    <dgm:pt modelId="{890E58AF-40E7-4A7F-9E0C-67036B6495F0}" type="sibTrans" cxnId="{C8EF28A7-025E-4C4E-8871-5DD36AE5B96A}">
      <dgm:prSet/>
      <dgm:spPr/>
      <dgm:t>
        <a:bodyPr/>
        <a:lstStyle/>
        <a:p>
          <a:endParaRPr lang="ru-RU"/>
        </a:p>
      </dgm:t>
    </dgm:pt>
    <dgm:pt modelId="{DE1A58CD-5EFF-457A-BD07-08E62FA8C85F}">
      <dgm:prSet phldrT="[Текст]"/>
      <dgm:spPr/>
      <dgm:t>
        <a:bodyPr/>
        <a:lstStyle/>
        <a:p>
          <a:r>
            <a:rPr lang="ru-RU" dirty="0" smtClean="0"/>
            <a:t>отношения между собеседниками</a:t>
          </a:r>
          <a:endParaRPr lang="ru-RU" dirty="0"/>
        </a:p>
      </dgm:t>
    </dgm:pt>
    <dgm:pt modelId="{85D33CF6-D8D0-4FA2-8728-AA10E7FCE415}" type="parTrans" cxnId="{FEC1C9C1-3D62-4DA6-80E7-AFB32FA64F81}">
      <dgm:prSet/>
      <dgm:spPr/>
      <dgm:t>
        <a:bodyPr/>
        <a:lstStyle/>
        <a:p>
          <a:endParaRPr lang="ru-RU"/>
        </a:p>
      </dgm:t>
    </dgm:pt>
    <dgm:pt modelId="{0B7A876C-75B0-4F77-872B-BCA528EAA9D6}" type="sibTrans" cxnId="{FEC1C9C1-3D62-4DA6-80E7-AFB32FA64F81}">
      <dgm:prSet/>
      <dgm:spPr/>
      <dgm:t>
        <a:bodyPr/>
        <a:lstStyle/>
        <a:p>
          <a:endParaRPr lang="ru-RU"/>
        </a:p>
      </dgm:t>
    </dgm:pt>
    <dgm:pt modelId="{61603331-3993-453D-8976-A06F259DC9C0}" type="pres">
      <dgm:prSet presAssocID="{FD803CF6-3837-4168-B234-CAD7920B462A}" presName="Name0" presStyleCnt="0">
        <dgm:presLayoutVars>
          <dgm:dir/>
          <dgm:resizeHandles val="exact"/>
        </dgm:presLayoutVars>
      </dgm:prSet>
      <dgm:spPr/>
    </dgm:pt>
    <dgm:pt modelId="{76A131C7-11CE-4BA6-B214-FBF76FF84369}" type="pres">
      <dgm:prSet presAssocID="{FD803CF6-3837-4168-B234-CAD7920B462A}" presName="fgShape" presStyleLbl="fgShp" presStyleIdx="0" presStyleCnt="1"/>
      <dgm:spPr/>
    </dgm:pt>
    <dgm:pt modelId="{B387EB7A-78D9-4768-AC62-78C8090BA1D0}" type="pres">
      <dgm:prSet presAssocID="{FD803CF6-3837-4168-B234-CAD7920B462A}" presName="linComp" presStyleCnt="0"/>
      <dgm:spPr/>
    </dgm:pt>
    <dgm:pt modelId="{E9688656-5637-40E7-83D8-C934442593E9}" type="pres">
      <dgm:prSet presAssocID="{BC2FBEC7-8074-49C6-9EEF-04BCAE99C9FE}" presName="compNode" presStyleCnt="0"/>
      <dgm:spPr/>
    </dgm:pt>
    <dgm:pt modelId="{B000D1D5-91F6-406D-975A-BA334DC48327}" type="pres">
      <dgm:prSet presAssocID="{BC2FBEC7-8074-49C6-9EEF-04BCAE99C9FE}" presName="bkgdShape" presStyleLbl="node1" presStyleIdx="0" presStyleCnt="4"/>
      <dgm:spPr/>
      <dgm:t>
        <a:bodyPr/>
        <a:lstStyle/>
        <a:p>
          <a:endParaRPr lang="ru-RU"/>
        </a:p>
      </dgm:t>
    </dgm:pt>
    <dgm:pt modelId="{F9114C5D-D55A-470B-B88F-F53105C2ED50}" type="pres">
      <dgm:prSet presAssocID="{BC2FBEC7-8074-49C6-9EEF-04BCAE99C9FE}" presName="nodeTx" presStyleLbl="node1" presStyleIdx="0" presStyleCnt="4">
        <dgm:presLayoutVars>
          <dgm:bulletEnabled val="1"/>
        </dgm:presLayoutVars>
      </dgm:prSet>
      <dgm:spPr/>
      <dgm:t>
        <a:bodyPr/>
        <a:lstStyle/>
        <a:p>
          <a:endParaRPr lang="ru-RU"/>
        </a:p>
      </dgm:t>
    </dgm:pt>
    <dgm:pt modelId="{A6D105D9-D5D8-497C-9797-54172A3E8BC6}" type="pres">
      <dgm:prSet presAssocID="{BC2FBEC7-8074-49C6-9EEF-04BCAE99C9FE}" presName="invisiNode" presStyleLbl="node1" presStyleIdx="0" presStyleCnt="4"/>
      <dgm:spPr/>
    </dgm:pt>
    <dgm:pt modelId="{FD3A81BC-B631-427E-A84F-9F93EEBCAE4F}" type="pres">
      <dgm:prSet presAssocID="{BC2FBEC7-8074-49C6-9EEF-04BCAE99C9FE}"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6210CE2C-75D8-45D7-B625-B48FFDF14CC3}" type="pres">
      <dgm:prSet presAssocID="{641794BE-D8AE-4D22-B1C5-450ACE57CD88}" presName="sibTrans" presStyleLbl="sibTrans2D1" presStyleIdx="0" presStyleCnt="0"/>
      <dgm:spPr/>
      <dgm:t>
        <a:bodyPr/>
        <a:lstStyle/>
        <a:p>
          <a:endParaRPr lang="ru-RU"/>
        </a:p>
      </dgm:t>
    </dgm:pt>
    <dgm:pt modelId="{68AD67C1-E601-41AD-B2AD-B9A6B7FD1544}" type="pres">
      <dgm:prSet presAssocID="{D56012EC-10C3-424A-AE06-3A9FF1D985D6}" presName="compNode" presStyleCnt="0"/>
      <dgm:spPr/>
    </dgm:pt>
    <dgm:pt modelId="{A4E42D45-B943-4230-A0E8-FB026B3333CB}" type="pres">
      <dgm:prSet presAssocID="{D56012EC-10C3-424A-AE06-3A9FF1D985D6}" presName="bkgdShape" presStyleLbl="node1" presStyleIdx="1" presStyleCnt="4"/>
      <dgm:spPr/>
      <dgm:t>
        <a:bodyPr/>
        <a:lstStyle/>
        <a:p>
          <a:endParaRPr lang="ru-RU"/>
        </a:p>
      </dgm:t>
    </dgm:pt>
    <dgm:pt modelId="{0A99F156-FF82-4BF4-B539-B0F346B1A2FD}" type="pres">
      <dgm:prSet presAssocID="{D56012EC-10C3-424A-AE06-3A9FF1D985D6}" presName="nodeTx" presStyleLbl="node1" presStyleIdx="1" presStyleCnt="4">
        <dgm:presLayoutVars>
          <dgm:bulletEnabled val="1"/>
        </dgm:presLayoutVars>
      </dgm:prSet>
      <dgm:spPr/>
      <dgm:t>
        <a:bodyPr/>
        <a:lstStyle/>
        <a:p>
          <a:endParaRPr lang="ru-RU"/>
        </a:p>
      </dgm:t>
    </dgm:pt>
    <dgm:pt modelId="{9CA6C418-7752-4096-9BEC-9FB7742E4B06}" type="pres">
      <dgm:prSet presAssocID="{D56012EC-10C3-424A-AE06-3A9FF1D985D6}" presName="invisiNode" presStyleLbl="node1" presStyleIdx="1" presStyleCnt="4"/>
      <dgm:spPr/>
    </dgm:pt>
    <dgm:pt modelId="{DC0C67CE-A392-4F22-BB96-B11841A30CF3}" type="pres">
      <dgm:prSet presAssocID="{D56012EC-10C3-424A-AE06-3A9FF1D985D6}"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EAED9E1F-364D-410D-92B8-7A528EE50248}" type="pres">
      <dgm:prSet presAssocID="{1FE00F3A-3C20-4EDE-9F6C-0011004CD742}" presName="sibTrans" presStyleLbl="sibTrans2D1" presStyleIdx="0" presStyleCnt="0"/>
      <dgm:spPr/>
      <dgm:t>
        <a:bodyPr/>
        <a:lstStyle/>
        <a:p>
          <a:endParaRPr lang="ru-RU"/>
        </a:p>
      </dgm:t>
    </dgm:pt>
    <dgm:pt modelId="{441F7167-3E30-4E8D-B730-44C146EC4F98}" type="pres">
      <dgm:prSet presAssocID="{D19E8F42-EABE-4E60-89E2-00ED2B62AFDD}" presName="compNode" presStyleCnt="0"/>
      <dgm:spPr/>
    </dgm:pt>
    <dgm:pt modelId="{25E1D782-79C5-4DE4-8810-5258F409D651}" type="pres">
      <dgm:prSet presAssocID="{D19E8F42-EABE-4E60-89E2-00ED2B62AFDD}" presName="bkgdShape" presStyleLbl="node1" presStyleIdx="2" presStyleCnt="4"/>
      <dgm:spPr/>
      <dgm:t>
        <a:bodyPr/>
        <a:lstStyle/>
        <a:p>
          <a:endParaRPr lang="ru-RU"/>
        </a:p>
      </dgm:t>
    </dgm:pt>
    <dgm:pt modelId="{1AEB220C-6B7F-4D66-B0F3-F9A773AC830F}" type="pres">
      <dgm:prSet presAssocID="{D19E8F42-EABE-4E60-89E2-00ED2B62AFDD}" presName="nodeTx" presStyleLbl="node1" presStyleIdx="2" presStyleCnt="4">
        <dgm:presLayoutVars>
          <dgm:bulletEnabled val="1"/>
        </dgm:presLayoutVars>
      </dgm:prSet>
      <dgm:spPr/>
      <dgm:t>
        <a:bodyPr/>
        <a:lstStyle/>
        <a:p>
          <a:endParaRPr lang="ru-RU"/>
        </a:p>
      </dgm:t>
    </dgm:pt>
    <dgm:pt modelId="{DF5A11E6-2940-4992-AE94-A56C8C0A2B59}" type="pres">
      <dgm:prSet presAssocID="{D19E8F42-EABE-4E60-89E2-00ED2B62AFDD}" presName="invisiNode" presStyleLbl="node1" presStyleIdx="2" presStyleCnt="4"/>
      <dgm:spPr/>
    </dgm:pt>
    <dgm:pt modelId="{2506275D-3A65-40AE-93D8-5BC4EF523B19}" type="pres">
      <dgm:prSet presAssocID="{D19E8F42-EABE-4E60-89E2-00ED2B62AFDD}"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70334B22-C5F3-4087-91D4-D7D5F684FA32}" type="pres">
      <dgm:prSet presAssocID="{890E58AF-40E7-4A7F-9E0C-67036B6495F0}" presName="sibTrans" presStyleLbl="sibTrans2D1" presStyleIdx="0" presStyleCnt="0"/>
      <dgm:spPr/>
      <dgm:t>
        <a:bodyPr/>
        <a:lstStyle/>
        <a:p>
          <a:endParaRPr lang="ru-RU"/>
        </a:p>
      </dgm:t>
    </dgm:pt>
    <dgm:pt modelId="{29D3DF58-7742-4DE4-8C59-1D919635EC88}" type="pres">
      <dgm:prSet presAssocID="{DE1A58CD-5EFF-457A-BD07-08E62FA8C85F}" presName="compNode" presStyleCnt="0"/>
      <dgm:spPr/>
    </dgm:pt>
    <dgm:pt modelId="{EE250A6F-0503-4F4A-B30C-82DCD4E96194}" type="pres">
      <dgm:prSet presAssocID="{DE1A58CD-5EFF-457A-BD07-08E62FA8C85F}" presName="bkgdShape" presStyleLbl="node1" presStyleIdx="3" presStyleCnt="4"/>
      <dgm:spPr/>
      <dgm:t>
        <a:bodyPr/>
        <a:lstStyle/>
        <a:p>
          <a:endParaRPr lang="ru-RU"/>
        </a:p>
      </dgm:t>
    </dgm:pt>
    <dgm:pt modelId="{FA082983-D1D9-408C-B58B-FA9EB057C40E}" type="pres">
      <dgm:prSet presAssocID="{DE1A58CD-5EFF-457A-BD07-08E62FA8C85F}" presName="nodeTx" presStyleLbl="node1" presStyleIdx="3" presStyleCnt="4">
        <dgm:presLayoutVars>
          <dgm:bulletEnabled val="1"/>
        </dgm:presLayoutVars>
      </dgm:prSet>
      <dgm:spPr/>
      <dgm:t>
        <a:bodyPr/>
        <a:lstStyle/>
        <a:p>
          <a:endParaRPr lang="ru-RU"/>
        </a:p>
      </dgm:t>
    </dgm:pt>
    <dgm:pt modelId="{3019071C-662E-4ABF-9432-3957CF32A2F9}" type="pres">
      <dgm:prSet presAssocID="{DE1A58CD-5EFF-457A-BD07-08E62FA8C85F}" presName="invisiNode" presStyleLbl="node1" presStyleIdx="3" presStyleCnt="4"/>
      <dgm:spPr/>
    </dgm:pt>
    <dgm:pt modelId="{2BBC8A58-53FC-4A72-8196-7F8CAB3183C0}" type="pres">
      <dgm:prSet presAssocID="{DE1A58CD-5EFF-457A-BD07-08E62FA8C85F}"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dgm:spPr>
    </dgm:pt>
  </dgm:ptLst>
  <dgm:cxnLst>
    <dgm:cxn modelId="{F8850EEA-3207-49CB-B638-5B79173F5752}" type="presOf" srcId="{D56012EC-10C3-424A-AE06-3A9FF1D985D6}" destId="{A4E42D45-B943-4230-A0E8-FB026B3333CB}" srcOrd="0" destOrd="0" presId="urn:microsoft.com/office/officeart/2005/8/layout/hList7"/>
    <dgm:cxn modelId="{C8EF28A7-025E-4C4E-8871-5DD36AE5B96A}" srcId="{FD803CF6-3837-4168-B234-CAD7920B462A}" destId="{D19E8F42-EABE-4E60-89E2-00ED2B62AFDD}" srcOrd="2" destOrd="0" parTransId="{D2CA08D1-CDD9-4422-8054-8397758F5CE8}" sibTransId="{890E58AF-40E7-4A7F-9E0C-67036B6495F0}"/>
    <dgm:cxn modelId="{5197B23E-DFF6-4C9F-B252-A5235C1620E9}" type="presOf" srcId="{D19E8F42-EABE-4E60-89E2-00ED2B62AFDD}" destId="{1AEB220C-6B7F-4D66-B0F3-F9A773AC830F}" srcOrd="1" destOrd="0" presId="urn:microsoft.com/office/officeart/2005/8/layout/hList7"/>
    <dgm:cxn modelId="{20CB525C-F4B3-4046-9C8A-8002B0743079}" type="presOf" srcId="{BC2FBEC7-8074-49C6-9EEF-04BCAE99C9FE}" destId="{B000D1D5-91F6-406D-975A-BA334DC48327}" srcOrd="0" destOrd="0" presId="urn:microsoft.com/office/officeart/2005/8/layout/hList7"/>
    <dgm:cxn modelId="{3E0FD6E6-A62F-43E0-90BD-5AD6C4C37ABA}" type="presOf" srcId="{DE1A58CD-5EFF-457A-BD07-08E62FA8C85F}" destId="{EE250A6F-0503-4F4A-B30C-82DCD4E96194}" srcOrd="0" destOrd="0" presId="urn:microsoft.com/office/officeart/2005/8/layout/hList7"/>
    <dgm:cxn modelId="{EFE744EB-843E-4DA1-A2FF-3039883FC697}" srcId="{FD803CF6-3837-4168-B234-CAD7920B462A}" destId="{D56012EC-10C3-424A-AE06-3A9FF1D985D6}" srcOrd="1" destOrd="0" parTransId="{BFC00D8B-C095-422F-A28E-FB3D96DFB855}" sibTransId="{1FE00F3A-3C20-4EDE-9F6C-0011004CD742}"/>
    <dgm:cxn modelId="{2A7B355E-E338-4CC7-97EB-7474A41B63BB}" type="presOf" srcId="{1FE00F3A-3C20-4EDE-9F6C-0011004CD742}" destId="{EAED9E1F-364D-410D-92B8-7A528EE50248}" srcOrd="0" destOrd="0" presId="urn:microsoft.com/office/officeart/2005/8/layout/hList7"/>
    <dgm:cxn modelId="{E210E59A-1648-4FA3-A216-10163F8D4F78}" srcId="{FD803CF6-3837-4168-B234-CAD7920B462A}" destId="{BC2FBEC7-8074-49C6-9EEF-04BCAE99C9FE}" srcOrd="0" destOrd="0" parTransId="{8254579F-280B-478C-A9E6-57FEDD8CE8A5}" sibTransId="{641794BE-D8AE-4D22-B1C5-450ACE57CD88}"/>
    <dgm:cxn modelId="{D1D8FBA5-E7A5-49CD-BCD0-CE8DE126976B}" type="presOf" srcId="{DE1A58CD-5EFF-457A-BD07-08E62FA8C85F}" destId="{FA082983-D1D9-408C-B58B-FA9EB057C40E}" srcOrd="1" destOrd="0" presId="urn:microsoft.com/office/officeart/2005/8/layout/hList7"/>
    <dgm:cxn modelId="{D85A5C42-9F1F-44A4-A644-A94B31F74E54}" type="presOf" srcId="{D19E8F42-EABE-4E60-89E2-00ED2B62AFDD}" destId="{25E1D782-79C5-4DE4-8810-5258F409D651}" srcOrd="0" destOrd="0" presId="urn:microsoft.com/office/officeart/2005/8/layout/hList7"/>
    <dgm:cxn modelId="{282D7915-2466-4AB1-AFD7-63C21094A49B}" type="presOf" srcId="{641794BE-D8AE-4D22-B1C5-450ACE57CD88}" destId="{6210CE2C-75D8-45D7-B625-B48FFDF14CC3}" srcOrd="0" destOrd="0" presId="urn:microsoft.com/office/officeart/2005/8/layout/hList7"/>
    <dgm:cxn modelId="{A606A244-91CB-4665-B3FE-0463D1E48DF3}" type="presOf" srcId="{BC2FBEC7-8074-49C6-9EEF-04BCAE99C9FE}" destId="{F9114C5D-D55A-470B-B88F-F53105C2ED50}" srcOrd="1" destOrd="0" presId="urn:microsoft.com/office/officeart/2005/8/layout/hList7"/>
    <dgm:cxn modelId="{4DA6B889-1963-45CC-A5DC-9A660E389480}" type="presOf" srcId="{FD803CF6-3837-4168-B234-CAD7920B462A}" destId="{61603331-3993-453D-8976-A06F259DC9C0}" srcOrd="0" destOrd="0" presId="urn:microsoft.com/office/officeart/2005/8/layout/hList7"/>
    <dgm:cxn modelId="{FEC1C9C1-3D62-4DA6-80E7-AFB32FA64F81}" srcId="{FD803CF6-3837-4168-B234-CAD7920B462A}" destId="{DE1A58CD-5EFF-457A-BD07-08E62FA8C85F}" srcOrd="3" destOrd="0" parTransId="{85D33CF6-D8D0-4FA2-8728-AA10E7FCE415}" sibTransId="{0B7A876C-75B0-4F77-872B-BCA528EAA9D6}"/>
    <dgm:cxn modelId="{0D0D29D7-C792-426B-8060-3BD0C18C9C5A}" type="presOf" srcId="{D56012EC-10C3-424A-AE06-3A9FF1D985D6}" destId="{0A99F156-FF82-4BF4-B539-B0F346B1A2FD}" srcOrd="1" destOrd="0" presId="urn:microsoft.com/office/officeart/2005/8/layout/hList7"/>
    <dgm:cxn modelId="{070B2351-14FB-4661-AC1C-5625703B7684}" type="presOf" srcId="{890E58AF-40E7-4A7F-9E0C-67036B6495F0}" destId="{70334B22-C5F3-4087-91D4-D7D5F684FA32}" srcOrd="0" destOrd="0" presId="urn:microsoft.com/office/officeart/2005/8/layout/hList7"/>
    <dgm:cxn modelId="{C226EEB0-22FC-43B9-90BA-909806F38478}" type="presParOf" srcId="{61603331-3993-453D-8976-A06F259DC9C0}" destId="{76A131C7-11CE-4BA6-B214-FBF76FF84369}" srcOrd="0" destOrd="0" presId="urn:microsoft.com/office/officeart/2005/8/layout/hList7"/>
    <dgm:cxn modelId="{86238ED8-52C5-46E5-8B12-6F03085FBBD2}" type="presParOf" srcId="{61603331-3993-453D-8976-A06F259DC9C0}" destId="{B387EB7A-78D9-4768-AC62-78C8090BA1D0}" srcOrd="1" destOrd="0" presId="urn:microsoft.com/office/officeart/2005/8/layout/hList7"/>
    <dgm:cxn modelId="{1F8110FC-361B-4FBB-A5AE-56D11A0EE4A6}" type="presParOf" srcId="{B387EB7A-78D9-4768-AC62-78C8090BA1D0}" destId="{E9688656-5637-40E7-83D8-C934442593E9}" srcOrd="0" destOrd="0" presId="urn:microsoft.com/office/officeart/2005/8/layout/hList7"/>
    <dgm:cxn modelId="{8173DFFD-6EB7-4190-BB8E-610A95717070}" type="presParOf" srcId="{E9688656-5637-40E7-83D8-C934442593E9}" destId="{B000D1D5-91F6-406D-975A-BA334DC48327}" srcOrd="0" destOrd="0" presId="urn:microsoft.com/office/officeart/2005/8/layout/hList7"/>
    <dgm:cxn modelId="{D84A3BC5-781C-420B-9B1D-F4DCE9F3882A}" type="presParOf" srcId="{E9688656-5637-40E7-83D8-C934442593E9}" destId="{F9114C5D-D55A-470B-B88F-F53105C2ED50}" srcOrd="1" destOrd="0" presId="urn:microsoft.com/office/officeart/2005/8/layout/hList7"/>
    <dgm:cxn modelId="{A3235798-DB8A-45EE-BD96-A48ACF60F9FF}" type="presParOf" srcId="{E9688656-5637-40E7-83D8-C934442593E9}" destId="{A6D105D9-D5D8-497C-9797-54172A3E8BC6}" srcOrd="2" destOrd="0" presId="urn:microsoft.com/office/officeart/2005/8/layout/hList7"/>
    <dgm:cxn modelId="{29B2F7F5-946C-483D-B834-6D4C5908AFA8}" type="presParOf" srcId="{E9688656-5637-40E7-83D8-C934442593E9}" destId="{FD3A81BC-B631-427E-A84F-9F93EEBCAE4F}" srcOrd="3" destOrd="0" presId="urn:microsoft.com/office/officeart/2005/8/layout/hList7"/>
    <dgm:cxn modelId="{C3DC2F40-F694-4D4D-BA48-8E7DFEA07CFD}" type="presParOf" srcId="{B387EB7A-78D9-4768-AC62-78C8090BA1D0}" destId="{6210CE2C-75D8-45D7-B625-B48FFDF14CC3}" srcOrd="1" destOrd="0" presId="urn:microsoft.com/office/officeart/2005/8/layout/hList7"/>
    <dgm:cxn modelId="{7E98B057-5285-4DED-B394-7395C75E6700}" type="presParOf" srcId="{B387EB7A-78D9-4768-AC62-78C8090BA1D0}" destId="{68AD67C1-E601-41AD-B2AD-B9A6B7FD1544}" srcOrd="2" destOrd="0" presId="urn:microsoft.com/office/officeart/2005/8/layout/hList7"/>
    <dgm:cxn modelId="{AA21F792-6143-4FA2-AACD-6D38D117F641}" type="presParOf" srcId="{68AD67C1-E601-41AD-B2AD-B9A6B7FD1544}" destId="{A4E42D45-B943-4230-A0E8-FB026B3333CB}" srcOrd="0" destOrd="0" presId="urn:microsoft.com/office/officeart/2005/8/layout/hList7"/>
    <dgm:cxn modelId="{7B2D10F9-E4F6-4C21-9062-36CC90A39FA3}" type="presParOf" srcId="{68AD67C1-E601-41AD-B2AD-B9A6B7FD1544}" destId="{0A99F156-FF82-4BF4-B539-B0F346B1A2FD}" srcOrd="1" destOrd="0" presId="urn:microsoft.com/office/officeart/2005/8/layout/hList7"/>
    <dgm:cxn modelId="{9269FF98-1044-4FEF-BDA7-501C0065F238}" type="presParOf" srcId="{68AD67C1-E601-41AD-B2AD-B9A6B7FD1544}" destId="{9CA6C418-7752-4096-9BEC-9FB7742E4B06}" srcOrd="2" destOrd="0" presId="urn:microsoft.com/office/officeart/2005/8/layout/hList7"/>
    <dgm:cxn modelId="{E300EF3E-06C2-4620-8C6B-79778B0CA23E}" type="presParOf" srcId="{68AD67C1-E601-41AD-B2AD-B9A6B7FD1544}" destId="{DC0C67CE-A392-4F22-BB96-B11841A30CF3}" srcOrd="3" destOrd="0" presId="urn:microsoft.com/office/officeart/2005/8/layout/hList7"/>
    <dgm:cxn modelId="{CCE4F460-9503-4E5F-A41F-27208655DFC1}" type="presParOf" srcId="{B387EB7A-78D9-4768-AC62-78C8090BA1D0}" destId="{EAED9E1F-364D-410D-92B8-7A528EE50248}" srcOrd="3" destOrd="0" presId="urn:microsoft.com/office/officeart/2005/8/layout/hList7"/>
    <dgm:cxn modelId="{433B0A1B-EEDD-47D8-97A4-C882D5CF2774}" type="presParOf" srcId="{B387EB7A-78D9-4768-AC62-78C8090BA1D0}" destId="{441F7167-3E30-4E8D-B730-44C146EC4F98}" srcOrd="4" destOrd="0" presId="urn:microsoft.com/office/officeart/2005/8/layout/hList7"/>
    <dgm:cxn modelId="{7AACC506-DB5C-4AEA-A5C8-0BD2D90AFDDB}" type="presParOf" srcId="{441F7167-3E30-4E8D-B730-44C146EC4F98}" destId="{25E1D782-79C5-4DE4-8810-5258F409D651}" srcOrd="0" destOrd="0" presId="urn:microsoft.com/office/officeart/2005/8/layout/hList7"/>
    <dgm:cxn modelId="{D4298B09-870C-40DB-80BD-D63BDF6A33E1}" type="presParOf" srcId="{441F7167-3E30-4E8D-B730-44C146EC4F98}" destId="{1AEB220C-6B7F-4D66-B0F3-F9A773AC830F}" srcOrd="1" destOrd="0" presId="urn:microsoft.com/office/officeart/2005/8/layout/hList7"/>
    <dgm:cxn modelId="{FDFE3C27-C6F8-4CE9-9457-96AAB6152B5B}" type="presParOf" srcId="{441F7167-3E30-4E8D-B730-44C146EC4F98}" destId="{DF5A11E6-2940-4992-AE94-A56C8C0A2B59}" srcOrd="2" destOrd="0" presId="urn:microsoft.com/office/officeart/2005/8/layout/hList7"/>
    <dgm:cxn modelId="{E18EE9B9-4301-4F50-9F9A-CA01B2EED01D}" type="presParOf" srcId="{441F7167-3E30-4E8D-B730-44C146EC4F98}" destId="{2506275D-3A65-40AE-93D8-5BC4EF523B19}" srcOrd="3" destOrd="0" presId="urn:microsoft.com/office/officeart/2005/8/layout/hList7"/>
    <dgm:cxn modelId="{9882A99A-F86C-476D-B6CE-D9AEAE9C87F3}" type="presParOf" srcId="{B387EB7A-78D9-4768-AC62-78C8090BA1D0}" destId="{70334B22-C5F3-4087-91D4-D7D5F684FA32}" srcOrd="5" destOrd="0" presId="urn:microsoft.com/office/officeart/2005/8/layout/hList7"/>
    <dgm:cxn modelId="{329A831B-8B28-4362-A9F0-3BA4B2A2DC11}" type="presParOf" srcId="{B387EB7A-78D9-4768-AC62-78C8090BA1D0}" destId="{29D3DF58-7742-4DE4-8C59-1D919635EC88}" srcOrd="6" destOrd="0" presId="urn:microsoft.com/office/officeart/2005/8/layout/hList7"/>
    <dgm:cxn modelId="{22298CA7-3111-4C09-B952-7760CF182B3F}" type="presParOf" srcId="{29D3DF58-7742-4DE4-8C59-1D919635EC88}" destId="{EE250A6F-0503-4F4A-B30C-82DCD4E96194}" srcOrd="0" destOrd="0" presId="urn:microsoft.com/office/officeart/2005/8/layout/hList7"/>
    <dgm:cxn modelId="{89C526AC-E334-487F-B0BC-50774068EE6B}" type="presParOf" srcId="{29D3DF58-7742-4DE4-8C59-1D919635EC88}" destId="{FA082983-D1D9-408C-B58B-FA9EB057C40E}" srcOrd="1" destOrd="0" presId="urn:microsoft.com/office/officeart/2005/8/layout/hList7"/>
    <dgm:cxn modelId="{CEB29551-CAF8-48D4-8FC3-760DC081641D}" type="presParOf" srcId="{29D3DF58-7742-4DE4-8C59-1D919635EC88}" destId="{3019071C-662E-4ABF-9432-3957CF32A2F9}" srcOrd="2" destOrd="0" presId="urn:microsoft.com/office/officeart/2005/8/layout/hList7"/>
    <dgm:cxn modelId="{658B5F41-3F2B-4062-9332-898B8D5BE826}" type="presParOf" srcId="{29D3DF58-7742-4DE4-8C59-1D919635EC88}" destId="{2BBC8A58-53FC-4A72-8196-7F8CAB3183C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518109-28F7-4B99-93FA-32F404B6916E}" type="doc">
      <dgm:prSet loTypeId="urn:microsoft.com/office/officeart/2008/layout/BendingPictureCaptionList" loCatId="picture" qsTypeId="urn:microsoft.com/office/officeart/2005/8/quickstyle/simple3" qsCatId="simple" csTypeId="urn:microsoft.com/office/officeart/2005/8/colors/accent1_2" csCatId="accent1" phldr="1"/>
      <dgm:spPr/>
      <dgm:t>
        <a:bodyPr/>
        <a:lstStyle/>
        <a:p>
          <a:endParaRPr lang="ru-RU"/>
        </a:p>
      </dgm:t>
    </dgm:pt>
    <dgm:pt modelId="{5EE3928C-48B3-4F53-B5C5-9E8333153E6E}">
      <dgm:prSet phldrT="[Текст]"/>
      <dgm:spPr>
        <a:solidFill>
          <a:srgbClr val="ABFFFF"/>
        </a:solidFill>
      </dgm:spPr>
      <dgm:t>
        <a:bodyPr/>
        <a:lstStyle/>
        <a:p>
          <a:r>
            <a:rPr lang="ru-RU" dirty="0" smtClean="0"/>
            <a:t>откровенность и искренность собеседника</a:t>
          </a:r>
          <a:endParaRPr lang="ru-RU" dirty="0"/>
        </a:p>
      </dgm:t>
    </dgm:pt>
    <dgm:pt modelId="{91B2A65F-8488-4B05-A076-522A4081E59B}" type="parTrans" cxnId="{85A8D0ED-358C-43B8-9B94-9E431B3216D0}">
      <dgm:prSet/>
      <dgm:spPr/>
      <dgm:t>
        <a:bodyPr/>
        <a:lstStyle/>
        <a:p>
          <a:endParaRPr lang="ru-RU"/>
        </a:p>
      </dgm:t>
    </dgm:pt>
    <dgm:pt modelId="{3543608C-6D68-4E35-BE27-6E18B30F951A}" type="sibTrans" cxnId="{85A8D0ED-358C-43B8-9B94-9E431B3216D0}">
      <dgm:prSet/>
      <dgm:spPr/>
      <dgm:t>
        <a:bodyPr/>
        <a:lstStyle/>
        <a:p>
          <a:endParaRPr lang="ru-RU"/>
        </a:p>
      </dgm:t>
    </dgm:pt>
    <dgm:pt modelId="{0B49D574-79F4-4015-9216-800F780AF0F7}">
      <dgm:prSet phldrT="[Текст]"/>
      <dgm:spPr>
        <a:solidFill>
          <a:srgbClr val="FFC9FF"/>
        </a:solidFill>
      </dgm:spPr>
      <dgm:t>
        <a:bodyPr/>
        <a:lstStyle/>
        <a:p>
          <a:r>
            <a:rPr lang="ru-RU" dirty="0" smtClean="0"/>
            <a:t>владение приемами общения с другими участниками беседы</a:t>
          </a:r>
          <a:endParaRPr lang="ru-RU" dirty="0"/>
        </a:p>
      </dgm:t>
    </dgm:pt>
    <dgm:pt modelId="{76DB7D47-7345-4474-B0B1-48E71AA1BD0D}" type="parTrans" cxnId="{648AD0E3-0665-4B6A-B9EE-1C9F320383A0}">
      <dgm:prSet/>
      <dgm:spPr/>
      <dgm:t>
        <a:bodyPr/>
        <a:lstStyle/>
        <a:p>
          <a:endParaRPr lang="ru-RU"/>
        </a:p>
      </dgm:t>
    </dgm:pt>
    <dgm:pt modelId="{9EDB1797-3560-4F0D-9C49-C94ACBF23B0B}" type="sibTrans" cxnId="{648AD0E3-0665-4B6A-B9EE-1C9F320383A0}">
      <dgm:prSet/>
      <dgm:spPr/>
      <dgm:t>
        <a:bodyPr/>
        <a:lstStyle/>
        <a:p>
          <a:endParaRPr lang="ru-RU"/>
        </a:p>
      </dgm:t>
    </dgm:pt>
    <dgm:pt modelId="{D7294620-4A35-4C8C-A4E1-A21FAFDAE968}">
      <dgm:prSet phldrT="[Текст]"/>
      <dgm:spPr>
        <a:solidFill>
          <a:srgbClr val="FFFFAF"/>
        </a:solidFill>
      </dgm:spPr>
      <dgm:t>
        <a:bodyPr/>
        <a:lstStyle/>
        <a:p>
          <a:r>
            <a:rPr lang="ru-RU" dirty="0" smtClean="0"/>
            <a:t>заинтересованность в теме и успехе беседы</a:t>
          </a:r>
          <a:endParaRPr lang="ru-RU" dirty="0"/>
        </a:p>
      </dgm:t>
    </dgm:pt>
    <dgm:pt modelId="{60AEB49B-70EF-4D7F-B0B1-E50636378EDB}" type="parTrans" cxnId="{74F4873E-E8D3-40BE-BD1B-53967CAF56D9}">
      <dgm:prSet/>
      <dgm:spPr/>
      <dgm:t>
        <a:bodyPr/>
        <a:lstStyle/>
        <a:p>
          <a:endParaRPr lang="ru-RU"/>
        </a:p>
      </dgm:t>
    </dgm:pt>
    <dgm:pt modelId="{1D0FEECB-A655-4E92-A748-37F90225561B}" type="sibTrans" cxnId="{74F4873E-E8D3-40BE-BD1B-53967CAF56D9}">
      <dgm:prSet/>
      <dgm:spPr/>
      <dgm:t>
        <a:bodyPr/>
        <a:lstStyle/>
        <a:p>
          <a:endParaRPr lang="ru-RU"/>
        </a:p>
      </dgm:t>
    </dgm:pt>
    <dgm:pt modelId="{FF126FA4-9253-4C68-B7BC-9576B9D2E89E}" type="pres">
      <dgm:prSet presAssocID="{3E518109-28F7-4B99-93FA-32F404B6916E}" presName="Name0" presStyleCnt="0">
        <dgm:presLayoutVars>
          <dgm:dir/>
          <dgm:resizeHandles val="exact"/>
        </dgm:presLayoutVars>
      </dgm:prSet>
      <dgm:spPr/>
      <dgm:t>
        <a:bodyPr/>
        <a:lstStyle/>
        <a:p>
          <a:endParaRPr lang="ru-RU"/>
        </a:p>
      </dgm:t>
    </dgm:pt>
    <dgm:pt modelId="{51CEE653-8BFF-43CF-A360-9AB90D18D511}" type="pres">
      <dgm:prSet presAssocID="{5EE3928C-48B3-4F53-B5C5-9E8333153E6E}" presName="composite" presStyleCnt="0"/>
      <dgm:spPr/>
    </dgm:pt>
    <dgm:pt modelId="{505691A9-5050-4D26-AE2C-399385452C29}" type="pres">
      <dgm:prSet presAssocID="{5EE3928C-48B3-4F53-B5C5-9E8333153E6E}"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BE0A8BE1-6BF1-4176-95CE-0CE76B4D78C4}" type="pres">
      <dgm:prSet presAssocID="{5EE3928C-48B3-4F53-B5C5-9E8333153E6E}" presName="wedgeRectCallout1" presStyleLbl="node1" presStyleIdx="0" presStyleCnt="3" custScaleY="216605">
        <dgm:presLayoutVars>
          <dgm:bulletEnabled val="1"/>
        </dgm:presLayoutVars>
      </dgm:prSet>
      <dgm:spPr/>
      <dgm:t>
        <a:bodyPr/>
        <a:lstStyle/>
        <a:p>
          <a:endParaRPr lang="ru-RU"/>
        </a:p>
      </dgm:t>
    </dgm:pt>
    <dgm:pt modelId="{A1562225-A768-46A3-8105-DA2E6BDF51BF}" type="pres">
      <dgm:prSet presAssocID="{3543608C-6D68-4E35-BE27-6E18B30F951A}" presName="sibTrans" presStyleCnt="0"/>
      <dgm:spPr/>
    </dgm:pt>
    <dgm:pt modelId="{CE52908D-7790-4CD2-B138-88DF23464968}" type="pres">
      <dgm:prSet presAssocID="{0B49D574-79F4-4015-9216-800F780AF0F7}" presName="composite" presStyleCnt="0"/>
      <dgm:spPr/>
    </dgm:pt>
    <dgm:pt modelId="{E07B5F3C-F1E1-428F-BCE9-08A9DAD4258C}" type="pres">
      <dgm:prSet presAssocID="{0B49D574-79F4-4015-9216-800F780AF0F7}" presName="rect1" presStyleLbl="b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C1B0D014-183D-4AFD-9C43-C87C85CF8E62}" type="pres">
      <dgm:prSet presAssocID="{0B49D574-79F4-4015-9216-800F780AF0F7}" presName="wedgeRectCallout1" presStyleLbl="node1" presStyleIdx="1" presStyleCnt="3" custScaleY="216605">
        <dgm:presLayoutVars>
          <dgm:bulletEnabled val="1"/>
        </dgm:presLayoutVars>
      </dgm:prSet>
      <dgm:spPr/>
      <dgm:t>
        <a:bodyPr/>
        <a:lstStyle/>
        <a:p>
          <a:endParaRPr lang="ru-RU"/>
        </a:p>
      </dgm:t>
    </dgm:pt>
    <dgm:pt modelId="{F913F3CC-3BB9-4111-8DF6-4AA84A22D7CA}" type="pres">
      <dgm:prSet presAssocID="{9EDB1797-3560-4F0D-9C49-C94ACBF23B0B}" presName="sibTrans" presStyleCnt="0"/>
      <dgm:spPr/>
    </dgm:pt>
    <dgm:pt modelId="{813C6FC2-7120-48A5-924D-AA6ECC2B28A9}" type="pres">
      <dgm:prSet presAssocID="{D7294620-4A35-4C8C-A4E1-A21FAFDAE968}" presName="composite" presStyleCnt="0"/>
      <dgm:spPr/>
    </dgm:pt>
    <dgm:pt modelId="{4CB4AB0C-FF75-4129-A5BA-D1EA05B57D50}" type="pres">
      <dgm:prSet presAssocID="{D7294620-4A35-4C8C-A4E1-A21FAFDAE968}"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dgm:spPr>
    </dgm:pt>
    <dgm:pt modelId="{7CD9770E-437B-44F9-A50D-1891FD5F1E60}" type="pres">
      <dgm:prSet presAssocID="{D7294620-4A35-4C8C-A4E1-A21FAFDAE968}" presName="wedgeRectCallout1" presStyleLbl="node1" presStyleIdx="2" presStyleCnt="3" custScaleY="216605">
        <dgm:presLayoutVars>
          <dgm:bulletEnabled val="1"/>
        </dgm:presLayoutVars>
      </dgm:prSet>
      <dgm:spPr/>
      <dgm:t>
        <a:bodyPr/>
        <a:lstStyle/>
        <a:p>
          <a:endParaRPr lang="ru-RU"/>
        </a:p>
      </dgm:t>
    </dgm:pt>
  </dgm:ptLst>
  <dgm:cxnLst>
    <dgm:cxn modelId="{A16F14C7-F2A3-49D9-810F-BC20DF3202C1}" type="presOf" srcId="{D7294620-4A35-4C8C-A4E1-A21FAFDAE968}" destId="{7CD9770E-437B-44F9-A50D-1891FD5F1E60}" srcOrd="0" destOrd="0" presId="urn:microsoft.com/office/officeart/2008/layout/BendingPictureCaptionList"/>
    <dgm:cxn modelId="{74F4873E-E8D3-40BE-BD1B-53967CAF56D9}" srcId="{3E518109-28F7-4B99-93FA-32F404B6916E}" destId="{D7294620-4A35-4C8C-A4E1-A21FAFDAE968}" srcOrd="2" destOrd="0" parTransId="{60AEB49B-70EF-4D7F-B0B1-E50636378EDB}" sibTransId="{1D0FEECB-A655-4E92-A748-37F90225561B}"/>
    <dgm:cxn modelId="{1BF1509F-C89F-4A35-97C9-163C39241293}" type="presOf" srcId="{5EE3928C-48B3-4F53-B5C5-9E8333153E6E}" destId="{BE0A8BE1-6BF1-4176-95CE-0CE76B4D78C4}" srcOrd="0" destOrd="0" presId="urn:microsoft.com/office/officeart/2008/layout/BendingPictureCaptionList"/>
    <dgm:cxn modelId="{843E7B86-1EC1-4771-A4D3-3626F96125D1}" type="presOf" srcId="{3E518109-28F7-4B99-93FA-32F404B6916E}" destId="{FF126FA4-9253-4C68-B7BC-9576B9D2E89E}" srcOrd="0" destOrd="0" presId="urn:microsoft.com/office/officeart/2008/layout/BendingPictureCaptionList"/>
    <dgm:cxn modelId="{C8CAF2E6-94AC-44C9-B61D-53C1CEF38EE7}" type="presOf" srcId="{0B49D574-79F4-4015-9216-800F780AF0F7}" destId="{C1B0D014-183D-4AFD-9C43-C87C85CF8E62}" srcOrd="0" destOrd="0" presId="urn:microsoft.com/office/officeart/2008/layout/BendingPictureCaptionList"/>
    <dgm:cxn modelId="{85A8D0ED-358C-43B8-9B94-9E431B3216D0}" srcId="{3E518109-28F7-4B99-93FA-32F404B6916E}" destId="{5EE3928C-48B3-4F53-B5C5-9E8333153E6E}" srcOrd="0" destOrd="0" parTransId="{91B2A65F-8488-4B05-A076-522A4081E59B}" sibTransId="{3543608C-6D68-4E35-BE27-6E18B30F951A}"/>
    <dgm:cxn modelId="{648AD0E3-0665-4B6A-B9EE-1C9F320383A0}" srcId="{3E518109-28F7-4B99-93FA-32F404B6916E}" destId="{0B49D574-79F4-4015-9216-800F780AF0F7}" srcOrd="1" destOrd="0" parTransId="{76DB7D47-7345-4474-B0B1-48E71AA1BD0D}" sibTransId="{9EDB1797-3560-4F0D-9C49-C94ACBF23B0B}"/>
    <dgm:cxn modelId="{1B7C6DB0-EF3C-4C12-98A3-26B810BBE826}" type="presParOf" srcId="{FF126FA4-9253-4C68-B7BC-9576B9D2E89E}" destId="{51CEE653-8BFF-43CF-A360-9AB90D18D511}" srcOrd="0" destOrd="0" presId="urn:microsoft.com/office/officeart/2008/layout/BendingPictureCaptionList"/>
    <dgm:cxn modelId="{DA9B90B6-8A52-46BF-B0E9-1D6A9BFC8208}" type="presParOf" srcId="{51CEE653-8BFF-43CF-A360-9AB90D18D511}" destId="{505691A9-5050-4D26-AE2C-399385452C29}" srcOrd="0" destOrd="0" presId="urn:microsoft.com/office/officeart/2008/layout/BendingPictureCaptionList"/>
    <dgm:cxn modelId="{6D166A4F-5FA8-4DA0-A543-8599338CCB5A}" type="presParOf" srcId="{51CEE653-8BFF-43CF-A360-9AB90D18D511}" destId="{BE0A8BE1-6BF1-4176-95CE-0CE76B4D78C4}" srcOrd="1" destOrd="0" presId="urn:microsoft.com/office/officeart/2008/layout/BendingPictureCaptionList"/>
    <dgm:cxn modelId="{853F30E0-256A-4925-AF7B-AD5C64CAD823}" type="presParOf" srcId="{FF126FA4-9253-4C68-B7BC-9576B9D2E89E}" destId="{A1562225-A768-46A3-8105-DA2E6BDF51BF}" srcOrd="1" destOrd="0" presId="urn:microsoft.com/office/officeart/2008/layout/BendingPictureCaptionList"/>
    <dgm:cxn modelId="{D2619B85-A51F-4F04-AE78-C97CAD341A64}" type="presParOf" srcId="{FF126FA4-9253-4C68-B7BC-9576B9D2E89E}" destId="{CE52908D-7790-4CD2-B138-88DF23464968}" srcOrd="2" destOrd="0" presId="urn:microsoft.com/office/officeart/2008/layout/BendingPictureCaptionList"/>
    <dgm:cxn modelId="{34BD3CCA-281E-463E-ABDA-8873D489A7C3}" type="presParOf" srcId="{CE52908D-7790-4CD2-B138-88DF23464968}" destId="{E07B5F3C-F1E1-428F-BCE9-08A9DAD4258C}" srcOrd="0" destOrd="0" presId="urn:microsoft.com/office/officeart/2008/layout/BendingPictureCaptionList"/>
    <dgm:cxn modelId="{9FD75A3E-5DB8-4020-8009-E15CFE7C1341}" type="presParOf" srcId="{CE52908D-7790-4CD2-B138-88DF23464968}" destId="{C1B0D014-183D-4AFD-9C43-C87C85CF8E62}" srcOrd="1" destOrd="0" presId="urn:microsoft.com/office/officeart/2008/layout/BendingPictureCaptionList"/>
    <dgm:cxn modelId="{99F2B033-128E-4193-B581-1DA9066BE45E}" type="presParOf" srcId="{FF126FA4-9253-4C68-B7BC-9576B9D2E89E}" destId="{F913F3CC-3BB9-4111-8DF6-4AA84A22D7CA}" srcOrd="3" destOrd="0" presId="urn:microsoft.com/office/officeart/2008/layout/BendingPictureCaptionList"/>
    <dgm:cxn modelId="{A9E3CBBE-66CC-4FA5-A909-8C7F8AF493DA}" type="presParOf" srcId="{FF126FA4-9253-4C68-B7BC-9576B9D2E89E}" destId="{813C6FC2-7120-48A5-924D-AA6ECC2B28A9}" srcOrd="4" destOrd="0" presId="urn:microsoft.com/office/officeart/2008/layout/BendingPictureCaptionList"/>
    <dgm:cxn modelId="{73C0D3EB-943B-47F9-9B50-2E5DA8AD603A}" type="presParOf" srcId="{813C6FC2-7120-48A5-924D-AA6ECC2B28A9}" destId="{4CB4AB0C-FF75-4129-A5BA-D1EA05B57D50}" srcOrd="0" destOrd="0" presId="urn:microsoft.com/office/officeart/2008/layout/BendingPictureCaptionList"/>
    <dgm:cxn modelId="{65CE9781-FDEB-4F40-9217-4A37DB4D81DB}" type="presParOf" srcId="{813C6FC2-7120-48A5-924D-AA6ECC2B28A9}" destId="{7CD9770E-437B-44F9-A50D-1891FD5F1E6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6EAC77-5610-4763-88B0-76FD29CF5E5E}" type="doc">
      <dgm:prSet loTypeId="urn:microsoft.com/office/officeart/2005/8/layout/pyramid2" loCatId="pyramid" qsTypeId="urn:microsoft.com/office/officeart/2005/8/quickstyle/simple3" qsCatId="simple" csTypeId="urn:microsoft.com/office/officeart/2005/8/colors/colorful5" csCatId="colorful" phldr="1"/>
      <dgm:spPr/>
    </dgm:pt>
    <dgm:pt modelId="{BAD87DB7-DBA4-4095-A356-DDD229C5689C}">
      <dgm:prSet phldrT="[Текст]" custT="1"/>
      <dgm:spPr/>
      <dgm:t>
        <a:bodyPr/>
        <a:lstStyle/>
        <a:p>
          <a:r>
            <a:rPr lang="ru-RU" sz="1800" b="1" u="sng" dirty="0" smtClean="0">
              <a:solidFill>
                <a:srgbClr val="FF0000"/>
              </a:solidFill>
            </a:rPr>
            <a:t>Разницы</a:t>
          </a:r>
          <a:r>
            <a:rPr lang="ru-RU" sz="1800" dirty="0" smtClean="0"/>
            <a:t> между </a:t>
          </a:r>
          <a:r>
            <a:rPr lang="ru-RU" sz="1800" dirty="0" err="1" smtClean="0"/>
            <a:t>фасилитатором</a:t>
          </a:r>
          <a:r>
            <a:rPr lang="ru-RU" sz="1800" dirty="0" smtClean="0"/>
            <a:t> и модератором </a:t>
          </a:r>
          <a:r>
            <a:rPr lang="ru-RU" sz="1800" b="1" u="sng" dirty="0" smtClean="0">
              <a:solidFill>
                <a:srgbClr val="FF0000"/>
              </a:solidFill>
            </a:rPr>
            <a:t>нет</a:t>
          </a:r>
          <a:r>
            <a:rPr lang="ru-RU" sz="1800" dirty="0" smtClean="0"/>
            <a:t>. Просто в </a:t>
          </a:r>
          <a:r>
            <a:rPr lang="ru-RU" sz="1800" dirty="0" err="1" smtClean="0"/>
            <a:t>немецкоговорящих</a:t>
          </a:r>
          <a:r>
            <a:rPr lang="ru-RU" sz="1800" dirty="0" smtClean="0"/>
            <a:t> странах </a:t>
          </a:r>
          <a:r>
            <a:rPr lang="ru-RU" sz="1800" dirty="0" err="1" smtClean="0"/>
            <a:t>фасилитаторов</a:t>
          </a:r>
          <a:r>
            <a:rPr lang="ru-RU" sz="1800" dirty="0" smtClean="0"/>
            <a:t> называют модераторами, а в англоговорящих модераторов называют </a:t>
          </a:r>
          <a:r>
            <a:rPr lang="ru-RU" sz="1800" dirty="0" err="1" smtClean="0"/>
            <a:t>фасилитаторами</a:t>
          </a:r>
          <a:r>
            <a:rPr lang="ru-RU" sz="1800" dirty="0" smtClean="0"/>
            <a:t>. </a:t>
          </a:r>
          <a:endParaRPr lang="ru-RU" sz="1800" dirty="0"/>
        </a:p>
      </dgm:t>
    </dgm:pt>
    <dgm:pt modelId="{EE62BF46-C823-44B8-A577-5D7172783DA3}" type="parTrans" cxnId="{36B46810-04C1-4C96-AB08-0810754EEFBE}">
      <dgm:prSet/>
      <dgm:spPr/>
      <dgm:t>
        <a:bodyPr/>
        <a:lstStyle/>
        <a:p>
          <a:endParaRPr lang="ru-RU"/>
        </a:p>
      </dgm:t>
    </dgm:pt>
    <dgm:pt modelId="{2B420CEF-11D3-4E17-BA81-115FBAF4DCE6}" type="sibTrans" cxnId="{36B46810-04C1-4C96-AB08-0810754EEFBE}">
      <dgm:prSet/>
      <dgm:spPr/>
      <dgm:t>
        <a:bodyPr/>
        <a:lstStyle/>
        <a:p>
          <a:endParaRPr lang="ru-RU"/>
        </a:p>
      </dgm:t>
    </dgm:pt>
    <dgm:pt modelId="{4775887B-73D9-4E15-A796-13E7C1019BA4}">
      <dgm:prSet phldrT="[Текст]" custT="1"/>
      <dgm:spPr/>
      <dgm:t>
        <a:bodyPr/>
        <a:lstStyle/>
        <a:p>
          <a:r>
            <a:rPr lang="ru-RU" sz="1800" dirty="0" smtClean="0"/>
            <a:t>Разница между </a:t>
          </a:r>
          <a:r>
            <a:rPr lang="ru-RU" sz="1800" dirty="0" err="1" smtClean="0"/>
            <a:t>фасилитатором</a:t>
          </a:r>
          <a:r>
            <a:rPr lang="ru-RU" sz="1800" dirty="0" smtClean="0"/>
            <a:t> и модератором есть. </a:t>
          </a:r>
          <a:r>
            <a:rPr lang="ru-RU" sz="1800" b="1" dirty="0" smtClean="0">
              <a:solidFill>
                <a:srgbClr val="FF0000"/>
              </a:solidFill>
            </a:rPr>
            <a:t>Лингвистическая</a:t>
          </a:r>
          <a:r>
            <a:rPr lang="ru-RU" sz="1800" dirty="0" smtClean="0"/>
            <a:t>. </a:t>
          </a:r>
          <a:r>
            <a:rPr lang="ru-RU" sz="1800" dirty="0" err="1" smtClean="0"/>
            <a:t>Фасилитатор</a:t>
          </a:r>
          <a:r>
            <a:rPr lang="ru-RU" sz="1800" dirty="0" smtClean="0"/>
            <a:t> поддерживает (облегчает, способствует) работу группы, модератор устраняет или уменьшает крайности.</a:t>
          </a:r>
          <a:endParaRPr lang="ru-RU" sz="1800" dirty="0"/>
        </a:p>
      </dgm:t>
    </dgm:pt>
    <dgm:pt modelId="{BCB82A61-E4BF-43F5-9FF1-C8F196CAC6E5}" type="parTrans" cxnId="{3E784348-A800-42C5-9198-D994E52B094E}">
      <dgm:prSet/>
      <dgm:spPr/>
      <dgm:t>
        <a:bodyPr/>
        <a:lstStyle/>
        <a:p>
          <a:endParaRPr lang="ru-RU"/>
        </a:p>
      </dgm:t>
    </dgm:pt>
    <dgm:pt modelId="{9DAD970C-94B3-4336-9A6F-A6ACD85F3D7B}" type="sibTrans" cxnId="{3E784348-A800-42C5-9198-D994E52B094E}">
      <dgm:prSet/>
      <dgm:spPr/>
      <dgm:t>
        <a:bodyPr/>
        <a:lstStyle/>
        <a:p>
          <a:endParaRPr lang="ru-RU"/>
        </a:p>
      </dgm:t>
    </dgm:pt>
    <dgm:pt modelId="{D73C373C-323D-42EA-8BB7-0C290B5237E6}">
      <dgm:prSet phldrT="[Текст]" custT="1"/>
      <dgm:spPr/>
      <dgm:t>
        <a:bodyPr/>
        <a:lstStyle/>
        <a:p>
          <a:r>
            <a:rPr lang="ru-RU" sz="1800" dirty="0" smtClean="0"/>
            <a:t>Между </a:t>
          </a:r>
          <a:r>
            <a:rPr lang="ru-RU" sz="1800" dirty="0" err="1" smtClean="0"/>
            <a:t>фасилитацией</a:t>
          </a:r>
          <a:r>
            <a:rPr lang="ru-RU" sz="1800" dirty="0" smtClean="0"/>
            <a:t> и </a:t>
          </a:r>
          <a:r>
            <a:rPr lang="ru-RU" sz="1800" dirty="0" err="1" smtClean="0"/>
            <a:t>модерацией</a:t>
          </a:r>
          <a:r>
            <a:rPr lang="ru-RU" sz="1800" dirty="0" smtClean="0"/>
            <a:t> есть </a:t>
          </a:r>
          <a:r>
            <a:rPr lang="ru-RU" sz="1800" b="1" dirty="0" smtClean="0">
              <a:solidFill>
                <a:srgbClr val="FF0000"/>
              </a:solidFill>
            </a:rPr>
            <a:t>методологическая</a:t>
          </a:r>
          <a:r>
            <a:rPr lang="ru-RU" sz="1800" dirty="0" smtClean="0"/>
            <a:t> разница. </a:t>
          </a:r>
          <a:r>
            <a:rPr lang="ru-RU" sz="1800" dirty="0" err="1" smtClean="0"/>
            <a:t>Модерация</a:t>
          </a:r>
          <a:r>
            <a:rPr lang="ru-RU" sz="1800" dirty="0" smtClean="0"/>
            <a:t> — специальная методика приведения группы к </a:t>
          </a:r>
          <a:r>
            <a:rPr lang="ru-RU" sz="1800" u="sng" dirty="0" smtClean="0"/>
            <a:t>заранее известному результату</a:t>
          </a:r>
          <a:r>
            <a:rPr lang="ru-RU" sz="1800" dirty="0" smtClean="0"/>
            <a:t>. </a:t>
          </a:r>
          <a:r>
            <a:rPr lang="ru-RU" sz="1800" dirty="0" err="1" smtClean="0"/>
            <a:t>Фасилитация</a:t>
          </a:r>
          <a:r>
            <a:rPr lang="ru-RU" sz="1800" dirty="0" smtClean="0"/>
            <a:t> — набор разных инструментов, и </a:t>
          </a:r>
          <a:r>
            <a:rPr lang="ru-RU" sz="1800" dirty="0" err="1" smtClean="0"/>
            <a:t>фасилитатор</a:t>
          </a:r>
          <a:r>
            <a:rPr lang="ru-RU" sz="1800" dirty="0" smtClean="0"/>
            <a:t> </a:t>
          </a:r>
          <a:r>
            <a:rPr lang="ru-RU" sz="1800" u="sng" dirty="0" smtClean="0"/>
            <a:t>не знает заранее к какому результату </a:t>
          </a:r>
          <a:r>
            <a:rPr lang="ru-RU" sz="1800" dirty="0" smtClean="0"/>
            <a:t>придет группа.</a:t>
          </a:r>
          <a:endParaRPr lang="ru-RU" sz="1800" dirty="0"/>
        </a:p>
      </dgm:t>
    </dgm:pt>
    <dgm:pt modelId="{0FC150E4-8DF7-44CB-BD2E-BAFE8DEA9BED}" type="parTrans" cxnId="{7BCDDFB6-4DF6-420D-9F18-B031BB0A58DB}">
      <dgm:prSet/>
      <dgm:spPr/>
      <dgm:t>
        <a:bodyPr/>
        <a:lstStyle/>
        <a:p>
          <a:endParaRPr lang="ru-RU"/>
        </a:p>
      </dgm:t>
    </dgm:pt>
    <dgm:pt modelId="{26FB9496-2D85-4F01-A61B-368E83DCE1A0}" type="sibTrans" cxnId="{7BCDDFB6-4DF6-420D-9F18-B031BB0A58DB}">
      <dgm:prSet/>
      <dgm:spPr/>
      <dgm:t>
        <a:bodyPr/>
        <a:lstStyle/>
        <a:p>
          <a:endParaRPr lang="ru-RU"/>
        </a:p>
      </dgm:t>
    </dgm:pt>
    <dgm:pt modelId="{71191CAF-960D-4928-871E-EBDA2E9C6E8A}" type="pres">
      <dgm:prSet presAssocID="{986EAC77-5610-4763-88B0-76FD29CF5E5E}" presName="compositeShape" presStyleCnt="0">
        <dgm:presLayoutVars>
          <dgm:dir/>
          <dgm:resizeHandles/>
        </dgm:presLayoutVars>
      </dgm:prSet>
      <dgm:spPr/>
    </dgm:pt>
    <dgm:pt modelId="{F74B305F-C159-4702-A369-C3415083DA0C}" type="pres">
      <dgm:prSet presAssocID="{986EAC77-5610-4763-88B0-76FD29CF5E5E}" presName="pyramid" presStyleLbl="node1" presStyleIdx="0" presStyleCnt="1"/>
      <dgm:spPr/>
    </dgm:pt>
    <dgm:pt modelId="{954F3A96-8FAD-48F4-8F76-E1169FD16FDF}" type="pres">
      <dgm:prSet presAssocID="{986EAC77-5610-4763-88B0-76FD29CF5E5E}" presName="theList" presStyleCnt="0"/>
      <dgm:spPr/>
    </dgm:pt>
    <dgm:pt modelId="{83819916-54F9-47C2-AA3F-CB94D255897F}" type="pres">
      <dgm:prSet presAssocID="{BAD87DB7-DBA4-4095-A356-DDD229C5689C}" presName="aNode" presStyleLbl="fgAcc1" presStyleIdx="0" presStyleCnt="3" custScaleX="242448">
        <dgm:presLayoutVars>
          <dgm:bulletEnabled val="1"/>
        </dgm:presLayoutVars>
      </dgm:prSet>
      <dgm:spPr/>
      <dgm:t>
        <a:bodyPr/>
        <a:lstStyle/>
        <a:p>
          <a:endParaRPr lang="ru-RU"/>
        </a:p>
      </dgm:t>
    </dgm:pt>
    <dgm:pt modelId="{FB35732E-E0BA-4416-85AA-F55E9A4C5E8B}" type="pres">
      <dgm:prSet presAssocID="{BAD87DB7-DBA4-4095-A356-DDD229C5689C}" presName="aSpace" presStyleCnt="0"/>
      <dgm:spPr/>
    </dgm:pt>
    <dgm:pt modelId="{92506B42-310B-4EC8-A293-5E2DCE573A79}" type="pres">
      <dgm:prSet presAssocID="{4775887B-73D9-4E15-A796-13E7C1019BA4}" presName="aNode" presStyleLbl="fgAcc1" presStyleIdx="1" presStyleCnt="3" custScaleX="242448">
        <dgm:presLayoutVars>
          <dgm:bulletEnabled val="1"/>
        </dgm:presLayoutVars>
      </dgm:prSet>
      <dgm:spPr/>
      <dgm:t>
        <a:bodyPr/>
        <a:lstStyle/>
        <a:p>
          <a:endParaRPr lang="ru-RU"/>
        </a:p>
      </dgm:t>
    </dgm:pt>
    <dgm:pt modelId="{B743F5CD-33A7-4CBC-B34E-D182B19CFD26}" type="pres">
      <dgm:prSet presAssocID="{4775887B-73D9-4E15-A796-13E7C1019BA4}" presName="aSpace" presStyleCnt="0"/>
      <dgm:spPr/>
    </dgm:pt>
    <dgm:pt modelId="{4ECFAD8F-FEF9-4748-84DA-961ACEBB00D2}" type="pres">
      <dgm:prSet presAssocID="{D73C373C-323D-42EA-8BB7-0C290B5237E6}" presName="aNode" presStyleLbl="fgAcc1" presStyleIdx="2" presStyleCnt="3" custScaleX="242448">
        <dgm:presLayoutVars>
          <dgm:bulletEnabled val="1"/>
        </dgm:presLayoutVars>
      </dgm:prSet>
      <dgm:spPr/>
      <dgm:t>
        <a:bodyPr/>
        <a:lstStyle/>
        <a:p>
          <a:endParaRPr lang="ru-RU"/>
        </a:p>
      </dgm:t>
    </dgm:pt>
    <dgm:pt modelId="{B06ABE0D-A1BB-4B28-AC74-440D66456B84}" type="pres">
      <dgm:prSet presAssocID="{D73C373C-323D-42EA-8BB7-0C290B5237E6}" presName="aSpace" presStyleCnt="0"/>
      <dgm:spPr/>
    </dgm:pt>
  </dgm:ptLst>
  <dgm:cxnLst>
    <dgm:cxn modelId="{58EB17C3-ACBC-4B93-BE7E-55619CF75344}" type="presOf" srcId="{D73C373C-323D-42EA-8BB7-0C290B5237E6}" destId="{4ECFAD8F-FEF9-4748-84DA-961ACEBB00D2}" srcOrd="0" destOrd="0" presId="urn:microsoft.com/office/officeart/2005/8/layout/pyramid2"/>
    <dgm:cxn modelId="{36B46810-04C1-4C96-AB08-0810754EEFBE}" srcId="{986EAC77-5610-4763-88B0-76FD29CF5E5E}" destId="{BAD87DB7-DBA4-4095-A356-DDD229C5689C}" srcOrd="0" destOrd="0" parTransId="{EE62BF46-C823-44B8-A577-5D7172783DA3}" sibTransId="{2B420CEF-11D3-4E17-BA81-115FBAF4DCE6}"/>
    <dgm:cxn modelId="{3E784348-A800-42C5-9198-D994E52B094E}" srcId="{986EAC77-5610-4763-88B0-76FD29CF5E5E}" destId="{4775887B-73D9-4E15-A796-13E7C1019BA4}" srcOrd="1" destOrd="0" parTransId="{BCB82A61-E4BF-43F5-9FF1-C8F196CAC6E5}" sibTransId="{9DAD970C-94B3-4336-9A6F-A6ACD85F3D7B}"/>
    <dgm:cxn modelId="{7BCDDFB6-4DF6-420D-9F18-B031BB0A58DB}" srcId="{986EAC77-5610-4763-88B0-76FD29CF5E5E}" destId="{D73C373C-323D-42EA-8BB7-0C290B5237E6}" srcOrd="2" destOrd="0" parTransId="{0FC150E4-8DF7-44CB-BD2E-BAFE8DEA9BED}" sibTransId="{26FB9496-2D85-4F01-A61B-368E83DCE1A0}"/>
    <dgm:cxn modelId="{CEBF5444-5FBE-4F37-89EE-2500336FEE7A}" type="presOf" srcId="{BAD87DB7-DBA4-4095-A356-DDD229C5689C}" destId="{83819916-54F9-47C2-AA3F-CB94D255897F}" srcOrd="0" destOrd="0" presId="urn:microsoft.com/office/officeart/2005/8/layout/pyramid2"/>
    <dgm:cxn modelId="{E89CD7BA-169C-4C57-9E5A-0D30BB5994F6}" type="presOf" srcId="{4775887B-73D9-4E15-A796-13E7C1019BA4}" destId="{92506B42-310B-4EC8-A293-5E2DCE573A79}" srcOrd="0" destOrd="0" presId="urn:microsoft.com/office/officeart/2005/8/layout/pyramid2"/>
    <dgm:cxn modelId="{B85EB596-8EE7-4652-9530-E776DC28ECA9}" type="presOf" srcId="{986EAC77-5610-4763-88B0-76FD29CF5E5E}" destId="{71191CAF-960D-4928-871E-EBDA2E9C6E8A}" srcOrd="0" destOrd="0" presId="urn:microsoft.com/office/officeart/2005/8/layout/pyramid2"/>
    <dgm:cxn modelId="{C1E9203B-CEB5-4195-B400-8A4D59C29D65}" type="presParOf" srcId="{71191CAF-960D-4928-871E-EBDA2E9C6E8A}" destId="{F74B305F-C159-4702-A369-C3415083DA0C}" srcOrd="0" destOrd="0" presId="urn:microsoft.com/office/officeart/2005/8/layout/pyramid2"/>
    <dgm:cxn modelId="{C505CF7D-1530-4CD4-920E-613905FB6307}" type="presParOf" srcId="{71191CAF-960D-4928-871E-EBDA2E9C6E8A}" destId="{954F3A96-8FAD-48F4-8F76-E1169FD16FDF}" srcOrd="1" destOrd="0" presId="urn:microsoft.com/office/officeart/2005/8/layout/pyramid2"/>
    <dgm:cxn modelId="{26010F42-D790-4768-8F7C-B0EFB02B41D1}" type="presParOf" srcId="{954F3A96-8FAD-48F4-8F76-E1169FD16FDF}" destId="{83819916-54F9-47C2-AA3F-CB94D255897F}" srcOrd="0" destOrd="0" presId="urn:microsoft.com/office/officeart/2005/8/layout/pyramid2"/>
    <dgm:cxn modelId="{B6F1E6CB-8CF1-425D-84D7-6369F39F8DC6}" type="presParOf" srcId="{954F3A96-8FAD-48F4-8F76-E1169FD16FDF}" destId="{FB35732E-E0BA-4416-85AA-F55E9A4C5E8B}" srcOrd="1" destOrd="0" presId="urn:microsoft.com/office/officeart/2005/8/layout/pyramid2"/>
    <dgm:cxn modelId="{6575D536-47E1-42A8-954B-60C0312CF8C4}" type="presParOf" srcId="{954F3A96-8FAD-48F4-8F76-E1169FD16FDF}" destId="{92506B42-310B-4EC8-A293-5E2DCE573A79}" srcOrd="2" destOrd="0" presId="urn:microsoft.com/office/officeart/2005/8/layout/pyramid2"/>
    <dgm:cxn modelId="{6A9015D4-19A9-40BD-B8AF-8C36EB713B5A}" type="presParOf" srcId="{954F3A96-8FAD-48F4-8F76-E1169FD16FDF}" destId="{B743F5CD-33A7-4CBC-B34E-D182B19CFD26}" srcOrd="3" destOrd="0" presId="urn:microsoft.com/office/officeart/2005/8/layout/pyramid2"/>
    <dgm:cxn modelId="{F0A7F2C4-2028-4DA3-84CA-A0C223CD6A36}" type="presParOf" srcId="{954F3A96-8FAD-48F4-8F76-E1169FD16FDF}" destId="{4ECFAD8F-FEF9-4748-84DA-961ACEBB00D2}" srcOrd="4" destOrd="0" presId="urn:microsoft.com/office/officeart/2005/8/layout/pyramid2"/>
    <dgm:cxn modelId="{5EF764AC-EBC8-47B8-A936-CBCA418844C9}" type="presParOf" srcId="{954F3A96-8FAD-48F4-8F76-E1169FD16FDF}" destId="{B06ABE0D-A1BB-4B28-AC74-440D66456B84}"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549E3A-5A1F-4127-949B-6F9A5AC04E8A}" type="doc">
      <dgm:prSet loTypeId="urn:microsoft.com/office/officeart/2005/8/layout/process2" loCatId="process" qsTypeId="urn:microsoft.com/office/officeart/2005/8/quickstyle/simple3" qsCatId="simple" csTypeId="urn:microsoft.com/office/officeart/2005/8/colors/colorful1" csCatId="colorful" phldr="1"/>
      <dgm:spPr/>
    </dgm:pt>
    <dgm:pt modelId="{39FF096F-77FF-413E-BE5F-D6D14CD95E45}">
      <dgm:prSet phldrT="[Текст]" custT="1"/>
      <dgm:spPr/>
      <dgm:t>
        <a:bodyPr/>
        <a:lstStyle/>
        <a:p>
          <a:r>
            <a:rPr lang="ru-RU" sz="2400" b="1" smtClean="0"/>
            <a:t>1. Выбор цели обсуждения</a:t>
          </a:r>
          <a:endParaRPr lang="ru-RU" sz="2400" b="1" dirty="0"/>
        </a:p>
      </dgm:t>
    </dgm:pt>
    <dgm:pt modelId="{7776541E-26E0-4064-948E-73F8DCEC7715}" type="parTrans" cxnId="{396427D8-A0CD-49FE-A77E-126943A5612F}">
      <dgm:prSet/>
      <dgm:spPr/>
      <dgm:t>
        <a:bodyPr/>
        <a:lstStyle/>
        <a:p>
          <a:endParaRPr lang="ru-RU" sz="2400" b="1"/>
        </a:p>
      </dgm:t>
    </dgm:pt>
    <dgm:pt modelId="{6EE595C1-C681-4343-8E65-3DC80932510E}" type="sibTrans" cxnId="{396427D8-A0CD-49FE-A77E-126943A5612F}">
      <dgm:prSet custT="1"/>
      <dgm:spPr/>
      <dgm:t>
        <a:bodyPr/>
        <a:lstStyle/>
        <a:p>
          <a:endParaRPr lang="ru-RU" sz="1800" b="1"/>
        </a:p>
      </dgm:t>
    </dgm:pt>
    <dgm:pt modelId="{5B463EA5-FCD7-4931-83D1-1D5F75FD695F}">
      <dgm:prSet phldrT="[Текст]" custT="1"/>
      <dgm:spPr/>
      <dgm:t>
        <a:bodyPr/>
        <a:lstStyle/>
        <a:p>
          <a:r>
            <a:rPr lang="ru-RU" sz="2400" b="1" smtClean="0"/>
            <a:t>2. Анализ проблемы</a:t>
          </a:r>
          <a:endParaRPr lang="ru-RU" sz="2400" b="1" dirty="0"/>
        </a:p>
      </dgm:t>
    </dgm:pt>
    <dgm:pt modelId="{DAFA4434-A9C9-4EEA-8A2D-B576B4F7C717}" type="parTrans" cxnId="{648B26F1-248C-4A23-8A5B-0B3BB74BC700}">
      <dgm:prSet/>
      <dgm:spPr/>
      <dgm:t>
        <a:bodyPr/>
        <a:lstStyle/>
        <a:p>
          <a:endParaRPr lang="ru-RU" sz="2400" b="1"/>
        </a:p>
      </dgm:t>
    </dgm:pt>
    <dgm:pt modelId="{55BCDCCD-C603-4812-A17B-7F31EC79E047}" type="sibTrans" cxnId="{648B26F1-248C-4A23-8A5B-0B3BB74BC700}">
      <dgm:prSet custT="1"/>
      <dgm:spPr/>
      <dgm:t>
        <a:bodyPr/>
        <a:lstStyle/>
        <a:p>
          <a:endParaRPr lang="ru-RU" sz="1800" b="1"/>
        </a:p>
      </dgm:t>
    </dgm:pt>
    <dgm:pt modelId="{FDC2E2A6-F488-4FCB-914E-D496E00AFAA2}">
      <dgm:prSet phldrT="[Текст]" custT="1"/>
      <dgm:spPr/>
      <dgm:t>
        <a:bodyPr/>
        <a:lstStyle/>
        <a:p>
          <a:r>
            <a:rPr lang="ru-RU" sz="2400" b="1" smtClean="0"/>
            <a:t>3. Определение вариантов решения</a:t>
          </a:r>
          <a:endParaRPr lang="ru-RU" sz="2400" b="1" dirty="0"/>
        </a:p>
      </dgm:t>
    </dgm:pt>
    <dgm:pt modelId="{4F8F05F0-3B6A-4012-8B7D-4E85C55384F4}" type="parTrans" cxnId="{40F9233A-A35C-4CCE-AFC1-B35464878965}">
      <dgm:prSet/>
      <dgm:spPr/>
      <dgm:t>
        <a:bodyPr/>
        <a:lstStyle/>
        <a:p>
          <a:endParaRPr lang="ru-RU" sz="2400" b="1"/>
        </a:p>
      </dgm:t>
    </dgm:pt>
    <dgm:pt modelId="{38F0FF69-3385-4B72-BF02-D13D9B9F3B3B}" type="sibTrans" cxnId="{40F9233A-A35C-4CCE-AFC1-B35464878965}">
      <dgm:prSet custT="1"/>
      <dgm:spPr/>
      <dgm:t>
        <a:bodyPr/>
        <a:lstStyle/>
        <a:p>
          <a:endParaRPr lang="ru-RU" sz="1800" b="1"/>
        </a:p>
      </dgm:t>
    </dgm:pt>
    <dgm:pt modelId="{5D07A074-E08F-4F48-8DF1-77E70AF0C8C2}">
      <dgm:prSet phldrT="[Текст]" custT="1"/>
      <dgm:spPr/>
      <dgm:t>
        <a:bodyPr/>
        <a:lstStyle/>
        <a:p>
          <a:r>
            <a:rPr lang="ru-RU" sz="2400" b="1" smtClean="0"/>
            <a:t>4. Выбор лучшего варианта решения</a:t>
          </a:r>
          <a:endParaRPr lang="ru-RU" sz="2400" b="1" dirty="0"/>
        </a:p>
      </dgm:t>
    </dgm:pt>
    <dgm:pt modelId="{E727C6A6-59DC-46D1-A3C3-425352B33539}" type="parTrans" cxnId="{8B45DDE6-2D3C-421B-8814-7AC31D1FC35C}">
      <dgm:prSet/>
      <dgm:spPr/>
      <dgm:t>
        <a:bodyPr/>
        <a:lstStyle/>
        <a:p>
          <a:endParaRPr lang="ru-RU" sz="2400" b="1"/>
        </a:p>
      </dgm:t>
    </dgm:pt>
    <dgm:pt modelId="{A6F0E569-54B1-4933-8EC6-466D670AF0A7}" type="sibTrans" cxnId="{8B45DDE6-2D3C-421B-8814-7AC31D1FC35C}">
      <dgm:prSet/>
      <dgm:spPr/>
      <dgm:t>
        <a:bodyPr/>
        <a:lstStyle/>
        <a:p>
          <a:endParaRPr lang="ru-RU" sz="2400" b="1"/>
        </a:p>
      </dgm:t>
    </dgm:pt>
    <dgm:pt modelId="{0CF54913-AB64-4112-9FC8-0D90DC3D0644}" type="pres">
      <dgm:prSet presAssocID="{99549E3A-5A1F-4127-949B-6F9A5AC04E8A}" presName="linearFlow" presStyleCnt="0">
        <dgm:presLayoutVars>
          <dgm:resizeHandles val="exact"/>
        </dgm:presLayoutVars>
      </dgm:prSet>
      <dgm:spPr/>
    </dgm:pt>
    <dgm:pt modelId="{FD6D0DD3-2E90-4EF8-B53F-310D54A43C83}" type="pres">
      <dgm:prSet presAssocID="{39FF096F-77FF-413E-BE5F-D6D14CD95E45}" presName="node" presStyleLbl="node1" presStyleIdx="0" presStyleCnt="4" custScaleX="358081">
        <dgm:presLayoutVars>
          <dgm:bulletEnabled val="1"/>
        </dgm:presLayoutVars>
      </dgm:prSet>
      <dgm:spPr/>
      <dgm:t>
        <a:bodyPr/>
        <a:lstStyle/>
        <a:p>
          <a:endParaRPr lang="ru-RU"/>
        </a:p>
      </dgm:t>
    </dgm:pt>
    <dgm:pt modelId="{13E8DDEB-822F-4B8E-938F-CAA85A5E4DE1}" type="pres">
      <dgm:prSet presAssocID="{6EE595C1-C681-4343-8E65-3DC80932510E}" presName="sibTrans" presStyleLbl="sibTrans2D1" presStyleIdx="0" presStyleCnt="3"/>
      <dgm:spPr/>
      <dgm:t>
        <a:bodyPr/>
        <a:lstStyle/>
        <a:p>
          <a:endParaRPr lang="ru-RU"/>
        </a:p>
      </dgm:t>
    </dgm:pt>
    <dgm:pt modelId="{1933A7EF-620A-4958-80D3-143ABEF6C345}" type="pres">
      <dgm:prSet presAssocID="{6EE595C1-C681-4343-8E65-3DC80932510E}" presName="connectorText" presStyleLbl="sibTrans2D1" presStyleIdx="0" presStyleCnt="3"/>
      <dgm:spPr/>
      <dgm:t>
        <a:bodyPr/>
        <a:lstStyle/>
        <a:p>
          <a:endParaRPr lang="ru-RU"/>
        </a:p>
      </dgm:t>
    </dgm:pt>
    <dgm:pt modelId="{16433F71-CA33-4351-8AA9-FB7B6B944244}" type="pres">
      <dgm:prSet presAssocID="{5B463EA5-FCD7-4931-83D1-1D5F75FD695F}" presName="node" presStyleLbl="node1" presStyleIdx="1" presStyleCnt="4" custScaleX="358081">
        <dgm:presLayoutVars>
          <dgm:bulletEnabled val="1"/>
        </dgm:presLayoutVars>
      </dgm:prSet>
      <dgm:spPr/>
      <dgm:t>
        <a:bodyPr/>
        <a:lstStyle/>
        <a:p>
          <a:endParaRPr lang="ru-RU"/>
        </a:p>
      </dgm:t>
    </dgm:pt>
    <dgm:pt modelId="{C391CE73-1A9C-4A64-8E48-1ACD73696B37}" type="pres">
      <dgm:prSet presAssocID="{55BCDCCD-C603-4812-A17B-7F31EC79E047}" presName="sibTrans" presStyleLbl="sibTrans2D1" presStyleIdx="1" presStyleCnt="3"/>
      <dgm:spPr/>
      <dgm:t>
        <a:bodyPr/>
        <a:lstStyle/>
        <a:p>
          <a:endParaRPr lang="ru-RU"/>
        </a:p>
      </dgm:t>
    </dgm:pt>
    <dgm:pt modelId="{A567A983-8FAF-40EC-9575-D3121A8C51E9}" type="pres">
      <dgm:prSet presAssocID="{55BCDCCD-C603-4812-A17B-7F31EC79E047}" presName="connectorText" presStyleLbl="sibTrans2D1" presStyleIdx="1" presStyleCnt="3"/>
      <dgm:spPr/>
      <dgm:t>
        <a:bodyPr/>
        <a:lstStyle/>
        <a:p>
          <a:endParaRPr lang="ru-RU"/>
        </a:p>
      </dgm:t>
    </dgm:pt>
    <dgm:pt modelId="{2CD14EEF-4CC9-4F1F-88EF-A99B94A5B13D}" type="pres">
      <dgm:prSet presAssocID="{FDC2E2A6-F488-4FCB-914E-D496E00AFAA2}" presName="node" presStyleLbl="node1" presStyleIdx="2" presStyleCnt="4" custScaleX="358081">
        <dgm:presLayoutVars>
          <dgm:bulletEnabled val="1"/>
        </dgm:presLayoutVars>
      </dgm:prSet>
      <dgm:spPr/>
      <dgm:t>
        <a:bodyPr/>
        <a:lstStyle/>
        <a:p>
          <a:endParaRPr lang="ru-RU"/>
        </a:p>
      </dgm:t>
    </dgm:pt>
    <dgm:pt modelId="{F61C4FE7-7006-4960-AA29-8788704CAA23}" type="pres">
      <dgm:prSet presAssocID="{38F0FF69-3385-4B72-BF02-D13D9B9F3B3B}" presName="sibTrans" presStyleLbl="sibTrans2D1" presStyleIdx="2" presStyleCnt="3"/>
      <dgm:spPr/>
      <dgm:t>
        <a:bodyPr/>
        <a:lstStyle/>
        <a:p>
          <a:endParaRPr lang="ru-RU"/>
        </a:p>
      </dgm:t>
    </dgm:pt>
    <dgm:pt modelId="{636E0F98-6061-481B-911B-89AD0FDA32CD}" type="pres">
      <dgm:prSet presAssocID="{38F0FF69-3385-4B72-BF02-D13D9B9F3B3B}" presName="connectorText" presStyleLbl="sibTrans2D1" presStyleIdx="2" presStyleCnt="3"/>
      <dgm:spPr/>
      <dgm:t>
        <a:bodyPr/>
        <a:lstStyle/>
        <a:p>
          <a:endParaRPr lang="ru-RU"/>
        </a:p>
      </dgm:t>
    </dgm:pt>
    <dgm:pt modelId="{0BB7F79E-A197-457F-871A-307E6C2B5E40}" type="pres">
      <dgm:prSet presAssocID="{5D07A074-E08F-4F48-8DF1-77E70AF0C8C2}" presName="node" presStyleLbl="node1" presStyleIdx="3" presStyleCnt="4" custScaleX="358081">
        <dgm:presLayoutVars>
          <dgm:bulletEnabled val="1"/>
        </dgm:presLayoutVars>
      </dgm:prSet>
      <dgm:spPr/>
      <dgm:t>
        <a:bodyPr/>
        <a:lstStyle/>
        <a:p>
          <a:endParaRPr lang="ru-RU"/>
        </a:p>
      </dgm:t>
    </dgm:pt>
  </dgm:ptLst>
  <dgm:cxnLst>
    <dgm:cxn modelId="{648B26F1-248C-4A23-8A5B-0B3BB74BC700}" srcId="{99549E3A-5A1F-4127-949B-6F9A5AC04E8A}" destId="{5B463EA5-FCD7-4931-83D1-1D5F75FD695F}" srcOrd="1" destOrd="0" parTransId="{DAFA4434-A9C9-4EEA-8A2D-B576B4F7C717}" sibTransId="{55BCDCCD-C603-4812-A17B-7F31EC79E047}"/>
    <dgm:cxn modelId="{24A10282-43F7-4038-8401-0F3DD7236737}" type="presOf" srcId="{99549E3A-5A1F-4127-949B-6F9A5AC04E8A}" destId="{0CF54913-AB64-4112-9FC8-0D90DC3D0644}" srcOrd="0" destOrd="0" presId="urn:microsoft.com/office/officeart/2005/8/layout/process2"/>
    <dgm:cxn modelId="{268B4442-202A-4A18-8B1D-E03608F11102}" type="presOf" srcId="{5D07A074-E08F-4F48-8DF1-77E70AF0C8C2}" destId="{0BB7F79E-A197-457F-871A-307E6C2B5E40}" srcOrd="0" destOrd="0" presId="urn:microsoft.com/office/officeart/2005/8/layout/process2"/>
    <dgm:cxn modelId="{374F4C75-7261-49FB-A3C4-A2D6AB445E9C}" type="presOf" srcId="{38F0FF69-3385-4B72-BF02-D13D9B9F3B3B}" destId="{F61C4FE7-7006-4960-AA29-8788704CAA23}" srcOrd="0" destOrd="0" presId="urn:microsoft.com/office/officeart/2005/8/layout/process2"/>
    <dgm:cxn modelId="{1CF454FB-D19B-4C9D-9FC5-EE43C6A55EAF}" type="presOf" srcId="{38F0FF69-3385-4B72-BF02-D13D9B9F3B3B}" destId="{636E0F98-6061-481B-911B-89AD0FDA32CD}" srcOrd="1" destOrd="0" presId="urn:microsoft.com/office/officeart/2005/8/layout/process2"/>
    <dgm:cxn modelId="{52CE28EE-9460-4CD8-BD41-B58A725B00C1}" type="presOf" srcId="{FDC2E2A6-F488-4FCB-914E-D496E00AFAA2}" destId="{2CD14EEF-4CC9-4F1F-88EF-A99B94A5B13D}" srcOrd="0" destOrd="0" presId="urn:microsoft.com/office/officeart/2005/8/layout/process2"/>
    <dgm:cxn modelId="{11AA3C77-1A62-4283-96E8-6649FABDC848}" type="presOf" srcId="{5B463EA5-FCD7-4931-83D1-1D5F75FD695F}" destId="{16433F71-CA33-4351-8AA9-FB7B6B944244}" srcOrd="0" destOrd="0" presId="urn:microsoft.com/office/officeart/2005/8/layout/process2"/>
    <dgm:cxn modelId="{8B45DDE6-2D3C-421B-8814-7AC31D1FC35C}" srcId="{99549E3A-5A1F-4127-949B-6F9A5AC04E8A}" destId="{5D07A074-E08F-4F48-8DF1-77E70AF0C8C2}" srcOrd="3" destOrd="0" parTransId="{E727C6A6-59DC-46D1-A3C3-425352B33539}" sibTransId="{A6F0E569-54B1-4933-8EC6-466D670AF0A7}"/>
    <dgm:cxn modelId="{88090A99-4283-4967-8BAC-CB2872413C51}" type="presOf" srcId="{6EE595C1-C681-4343-8E65-3DC80932510E}" destId="{1933A7EF-620A-4958-80D3-143ABEF6C345}" srcOrd="1" destOrd="0" presId="urn:microsoft.com/office/officeart/2005/8/layout/process2"/>
    <dgm:cxn modelId="{5310A25C-AF25-404E-94D5-599DA967F9FE}" type="presOf" srcId="{55BCDCCD-C603-4812-A17B-7F31EC79E047}" destId="{A567A983-8FAF-40EC-9575-D3121A8C51E9}" srcOrd="1" destOrd="0" presId="urn:microsoft.com/office/officeart/2005/8/layout/process2"/>
    <dgm:cxn modelId="{BAA464A1-BA9E-4CDE-9338-F7289ABA778E}" type="presOf" srcId="{6EE595C1-C681-4343-8E65-3DC80932510E}" destId="{13E8DDEB-822F-4B8E-938F-CAA85A5E4DE1}" srcOrd="0" destOrd="0" presId="urn:microsoft.com/office/officeart/2005/8/layout/process2"/>
    <dgm:cxn modelId="{46E12F32-66CE-4370-B38A-50ECF8A46E87}" type="presOf" srcId="{55BCDCCD-C603-4812-A17B-7F31EC79E047}" destId="{C391CE73-1A9C-4A64-8E48-1ACD73696B37}" srcOrd="0" destOrd="0" presId="urn:microsoft.com/office/officeart/2005/8/layout/process2"/>
    <dgm:cxn modelId="{396427D8-A0CD-49FE-A77E-126943A5612F}" srcId="{99549E3A-5A1F-4127-949B-6F9A5AC04E8A}" destId="{39FF096F-77FF-413E-BE5F-D6D14CD95E45}" srcOrd="0" destOrd="0" parTransId="{7776541E-26E0-4064-948E-73F8DCEC7715}" sibTransId="{6EE595C1-C681-4343-8E65-3DC80932510E}"/>
    <dgm:cxn modelId="{364B3596-F82E-4753-9885-B1D6D6272569}" type="presOf" srcId="{39FF096F-77FF-413E-BE5F-D6D14CD95E45}" destId="{FD6D0DD3-2E90-4EF8-B53F-310D54A43C83}" srcOrd="0" destOrd="0" presId="urn:microsoft.com/office/officeart/2005/8/layout/process2"/>
    <dgm:cxn modelId="{40F9233A-A35C-4CCE-AFC1-B35464878965}" srcId="{99549E3A-5A1F-4127-949B-6F9A5AC04E8A}" destId="{FDC2E2A6-F488-4FCB-914E-D496E00AFAA2}" srcOrd="2" destOrd="0" parTransId="{4F8F05F0-3B6A-4012-8B7D-4E85C55384F4}" sibTransId="{38F0FF69-3385-4B72-BF02-D13D9B9F3B3B}"/>
    <dgm:cxn modelId="{1942ED12-D957-4A16-9AB6-8B6B9B43DACB}" type="presParOf" srcId="{0CF54913-AB64-4112-9FC8-0D90DC3D0644}" destId="{FD6D0DD3-2E90-4EF8-B53F-310D54A43C83}" srcOrd="0" destOrd="0" presId="urn:microsoft.com/office/officeart/2005/8/layout/process2"/>
    <dgm:cxn modelId="{F9D527D9-4AB9-4FE8-94EA-8209520B7DEE}" type="presParOf" srcId="{0CF54913-AB64-4112-9FC8-0D90DC3D0644}" destId="{13E8DDEB-822F-4B8E-938F-CAA85A5E4DE1}" srcOrd="1" destOrd="0" presId="urn:microsoft.com/office/officeart/2005/8/layout/process2"/>
    <dgm:cxn modelId="{62D3B1A8-D499-4FAE-9B7A-9CAF08BC6E42}" type="presParOf" srcId="{13E8DDEB-822F-4B8E-938F-CAA85A5E4DE1}" destId="{1933A7EF-620A-4958-80D3-143ABEF6C345}" srcOrd="0" destOrd="0" presId="urn:microsoft.com/office/officeart/2005/8/layout/process2"/>
    <dgm:cxn modelId="{312CA5A5-4F77-4D42-92C4-F83A065D182B}" type="presParOf" srcId="{0CF54913-AB64-4112-9FC8-0D90DC3D0644}" destId="{16433F71-CA33-4351-8AA9-FB7B6B944244}" srcOrd="2" destOrd="0" presId="urn:microsoft.com/office/officeart/2005/8/layout/process2"/>
    <dgm:cxn modelId="{05EE90F5-9FCB-45BA-B915-6FC21EB9F5FF}" type="presParOf" srcId="{0CF54913-AB64-4112-9FC8-0D90DC3D0644}" destId="{C391CE73-1A9C-4A64-8E48-1ACD73696B37}" srcOrd="3" destOrd="0" presId="urn:microsoft.com/office/officeart/2005/8/layout/process2"/>
    <dgm:cxn modelId="{1710DE5D-1C9F-488D-BCC4-36826BE9BE3E}" type="presParOf" srcId="{C391CE73-1A9C-4A64-8E48-1ACD73696B37}" destId="{A567A983-8FAF-40EC-9575-D3121A8C51E9}" srcOrd="0" destOrd="0" presId="urn:microsoft.com/office/officeart/2005/8/layout/process2"/>
    <dgm:cxn modelId="{AA13D954-124F-4CE2-817D-0A15E7C81EF5}" type="presParOf" srcId="{0CF54913-AB64-4112-9FC8-0D90DC3D0644}" destId="{2CD14EEF-4CC9-4F1F-88EF-A99B94A5B13D}" srcOrd="4" destOrd="0" presId="urn:microsoft.com/office/officeart/2005/8/layout/process2"/>
    <dgm:cxn modelId="{2AD9892B-519D-4269-A47A-4AAF6F107C76}" type="presParOf" srcId="{0CF54913-AB64-4112-9FC8-0D90DC3D0644}" destId="{F61C4FE7-7006-4960-AA29-8788704CAA23}" srcOrd="5" destOrd="0" presId="urn:microsoft.com/office/officeart/2005/8/layout/process2"/>
    <dgm:cxn modelId="{2F8458DA-214F-42B2-AA48-60F0EE2B4CC2}" type="presParOf" srcId="{F61C4FE7-7006-4960-AA29-8788704CAA23}" destId="{636E0F98-6061-481B-911B-89AD0FDA32CD}" srcOrd="0" destOrd="0" presId="urn:microsoft.com/office/officeart/2005/8/layout/process2"/>
    <dgm:cxn modelId="{A51C272F-15FE-40BD-9F92-D268E3FB6CF6}" type="presParOf" srcId="{0CF54913-AB64-4112-9FC8-0D90DC3D0644}" destId="{0BB7F79E-A197-457F-871A-307E6C2B5E40}"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33808C-1187-4CD2-8685-B6CFCC6C480A}"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ru-RU"/>
        </a:p>
      </dgm:t>
    </dgm:pt>
    <dgm:pt modelId="{1118BE95-AE35-4EC1-8C1A-DFC1861DD51F}">
      <dgm:prSet phldrT="[Текст]"/>
      <dgm:spPr/>
      <dgm:t>
        <a:bodyPr/>
        <a:lstStyle/>
        <a:p>
          <a:r>
            <a:rPr lang="ru-RU" b="1" smtClean="0"/>
            <a:t>Четко ставить задачу</a:t>
          </a:r>
          <a:endParaRPr lang="ru-RU" b="1" dirty="0"/>
        </a:p>
      </dgm:t>
    </dgm:pt>
    <dgm:pt modelId="{9D8004FE-C004-4632-A3EC-96B0B65A00E7}" type="parTrans" cxnId="{D374BEBF-261A-4F4B-9F9A-0F2B81BE08E6}">
      <dgm:prSet/>
      <dgm:spPr/>
      <dgm:t>
        <a:bodyPr/>
        <a:lstStyle/>
        <a:p>
          <a:endParaRPr lang="ru-RU" b="1">
            <a:solidFill>
              <a:sysClr val="windowText" lastClr="000000"/>
            </a:solidFill>
          </a:endParaRPr>
        </a:p>
      </dgm:t>
    </dgm:pt>
    <dgm:pt modelId="{D92A5F2A-2B27-47C8-8CF7-892C8F7A8699}" type="sibTrans" cxnId="{D374BEBF-261A-4F4B-9F9A-0F2B81BE08E6}">
      <dgm:prSet/>
      <dgm:spPr/>
      <dgm:t>
        <a:bodyPr/>
        <a:lstStyle/>
        <a:p>
          <a:endParaRPr lang="ru-RU" b="1">
            <a:solidFill>
              <a:sysClr val="windowText" lastClr="000000"/>
            </a:solidFill>
          </a:endParaRPr>
        </a:p>
      </dgm:t>
    </dgm:pt>
    <dgm:pt modelId="{7D254E19-8856-4949-9335-C6ECA58C39B0}">
      <dgm:prSet phldrT="[Текст]"/>
      <dgm:spPr/>
      <dgm:t>
        <a:bodyPr/>
        <a:lstStyle/>
        <a:p>
          <a:r>
            <a:rPr lang="ru-RU" b="1" smtClean="0"/>
            <a:t>Балансировать время – «качественно и в срок»</a:t>
          </a:r>
          <a:endParaRPr lang="ru-RU" b="1" dirty="0"/>
        </a:p>
      </dgm:t>
    </dgm:pt>
    <dgm:pt modelId="{B7193E36-9890-4E9F-93FD-42D658D842E6}" type="parTrans" cxnId="{C0CDAF66-80B1-4A73-BE52-A35CD3901911}">
      <dgm:prSet/>
      <dgm:spPr/>
      <dgm:t>
        <a:bodyPr/>
        <a:lstStyle/>
        <a:p>
          <a:endParaRPr lang="ru-RU" b="1">
            <a:solidFill>
              <a:sysClr val="windowText" lastClr="000000"/>
            </a:solidFill>
          </a:endParaRPr>
        </a:p>
      </dgm:t>
    </dgm:pt>
    <dgm:pt modelId="{11EB3A15-7994-4D20-87CA-3D516F4B46A2}" type="sibTrans" cxnId="{C0CDAF66-80B1-4A73-BE52-A35CD3901911}">
      <dgm:prSet/>
      <dgm:spPr/>
      <dgm:t>
        <a:bodyPr/>
        <a:lstStyle/>
        <a:p>
          <a:endParaRPr lang="ru-RU" b="1">
            <a:solidFill>
              <a:sysClr val="windowText" lastClr="000000"/>
            </a:solidFill>
          </a:endParaRPr>
        </a:p>
      </dgm:t>
    </dgm:pt>
    <dgm:pt modelId="{C6E0FD45-FCBA-4FC7-B32B-8DDA7EA681A5}">
      <dgm:prSet phldrT="[Текст]"/>
      <dgm:spPr/>
      <dgm:t>
        <a:bodyPr/>
        <a:lstStyle/>
        <a:p>
          <a:r>
            <a:rPr lang="ru-RU" b="1" dirty="0" smtClean="0"/>
            <a:t>Направлять дискуссию в нужное русло</a:t>
          </a:r>
          <a:endParaRPr lang="ru-RU" b="1" dirty="0"/>
        </a:p>
      </dgm:t>
    </dgm:pt>
    <dgm:pt modelId="{E3F505CD-4681-435A-9A04-F3FE03B4D645}" type="parTrans" cxnId="{F0557C2D-654F-4873-BFA5-B43D8F576B68}">
      <dgm:prSet/>
      <dgm:spPr/>
      <dgm:t>
        <a:bodyPr/>
        <a:lstStyle/>
        <a:p>
          <a:endParaRPr lang="ru-RU" b="1">
            <a:solidFill>
              <a:sysClr val="windowText" lastClr="000000"/>
            </a:solidFill>
          </a:endParaRPr>
        </a:p>
      </dgm:t>
    </dgm:pt>
    <dgm:pt modelId="{9277908E-633A-43F9-98A4-57EE0447974C}" type="sibTrans" cxnId="{F0557C2D-654F-4873-BFA5-B43D8F576B68}">
      <dgm:prSet/>
      <dgm:spPr/>
      <dgm:t>
        <a:bodyPr/>
        <a:lstStyle/>
        <a:p>
          <a:endParaRPr lang="ru-RU" b="1">
            <a:solidFill>
              <a:sysClr val="windowText" lastClr="000000"/>
            </a:solidFill>
          </a:endParaRPr>
        </a:p>
      </dgm:t>
    </dgm:pt>
    <dgm:pt modelId="{C7A1A952-1CC8-4270-BD84-2DBDBE368FE3}">
      <dgm:prSet phldrT="[Текст]"/>
      <dgm:spPr/>
      <dgm:t>
        <a:bodyPr/>
        <a:lstStyle/>
        <a:p>
          <a:r>
            <a:rPr lang="ru-RU" b="1" smtClean="0"/>
            <a:t>Регулировать динамику обсуждения</a:t>
          </a:r>
          <a:endParaRPr lang="ru-RU" b="1" dirty="0"/>
        </a:p>
      </dgm:t>
    </dgm:pt>
    <dgm:pt modelId="{F22D57B9-3FC2-4180-8E92-6E03C9584428}" type="parTrans" cxnId="{ECE0BD8A-A8A6-40BA-9578-2A977A2A96C4}">
      <dgm:prSet/>
      <dgm:spPr/>
      <dgm:t>
        <a:bodyPr/>
        <a:lstStyle/>
        <a:p>
          <a:endParaRPr lang="ru-RU" b="1">
            <a:solidFill>
              <a:sysClr val="windowText" lastClr="000000"/>
            </a:solidFill>
          </a:endParaRPr>
        </a:p>
      </dgm:t>
    </dgm:pt>
    <dgm:pt modelId="{67B28B5A-13AF-4D55-B9B8-C02AB4839B40}" type="sibTrans" cxnId="{ECE0BD8A-A8A6-40BA-9578-2A977A2A96C4}">
      <dgm:prSet/>
      <dgm:spPr/>
      <dgm:t>
        <a:bodyPr/>
        <a:lstStyle/>
        <a:p>
          <a:endParaRPr lang="ru-RU" b="1">
            <a:solidFill>
              <a:sysClr val="windowText" lastClr="000000"/>
            </a:solidFill>
          </a:endParaRPr>
        </a:p>
      </dgm:t>
    </dgm:pt>
    <dgm:pt modelId="{B2216BF1-13B5-4982-9DB6-52467DE61F27}">
      <dgm:prSet phldrT="[Текст]"/>
      <dgm:spPr/>
      <dgm:t>
        <a:bodyPr/>
        <a:lstStyle/>
        <a:p>
          <a:r>
            <a:rPr lang="ru-RU" b="1" smtClean="0"/>
            <a:t>Помогать делать полезный вывод из активности</a:t>
          </a:r>
          <a:endParaRPr lang="ru-RU" b="1" dirty="0"/>
        </a:p>
      </dgm:t>
    </dgm:pt>
    <dgm:pt modelId="{E949621B-6F95-4263-B585-6894A945676F}" type="parTrans" cxnId="{A6B1443E-10D8-4134-95EB-BB87DAF932E5}">
      <dgm:prSet/>
      <dgm:spPr/>
      <dgm:t>
        <a:bodyPr/>
        <a:lstStyle/>
        <a:p>
          <a:endParaRPr lang="ru-RU" b="1">
            <a:solidFill>
              <a:sysClr val="windowText" lastClr="000000"/>
            </a:solidFill>
          </a:endParaRPr>
        </a:p>
      </dgm:t>
    </dgm:pt>
    <dgm:pt modelId="{E9509F4E-5F39-4FEB-806E-A692144F3880}" type="sibTrans" cxnId="{A6B1443E-10D8-4134-95EB-BB87DAF932E5}">
      <dgm:prSet/>
      <dgm:spPr/>
      <dgm:t>
        <a:bodyPr/>
        <a:lstStyle/>
        <a:p>
          <a:endParaRPr lang="ru-RU" b="1">
            <a:solidFill>
              <a:sysClr val="windowText" lastClr="000000"/>
            </a:solidFill>
          </a:endParaRPr>
        </a:p>
      </dgm:t>
    </dgm:pt>
    <dgm:pt modelId="{ACEFC7D8-75F4-4CFF-B658-29B60CB3A2B5}">
      <dgm:prSet phldrT="[Текст]"/>
      <dgm:spPr/>
      <dgm:t>
        <a:bodyPr/>
        <a:lstStyle/>
        <a:p>
          <a:r>
            <a:rPr lang="ru-RU" b="1" smtClean="0"/>
            <a:t>Вовлекать в работу</a:t>
          </a:r>
          <a:endParaRPr lang="ru-RU" b="1" dirty="0"/>
        </a:p>
      </dgm:t>
    </dgm:pt>
    <dgm:pt modelId="{59B83B8D-A20A-452B-9F72-964AC0C685C3}" type="parTrans" cxnId="{35550E91-D01C-4B6D-9098-58F58445B9CB}">
      <dgm:prSet/>
      <dgm:spPr/>
      <dgm:t>
        <a:bodyPr/>
        <a:lstStyle/>
        <a:p>
          <a:endParaRPr lang="ru-RU" b="1">
            <a:solidFill>
              <a:sysClr val="windowText" lastClr="000000"/>
            </a:solidFill>
          </a:endParaRPr>
        </a:p>
      </dgm:t>
    </dgm:pt>
    <dgm:pt modelId="{F2CDEF11-87C9-4955-B030-220324A0CCA5}" type="sibTrans" cxnId="{35550E91-D01C-4B6D-9098-58F58445B9CB}">
      <dgm:prSet/>
      <dgm:spPr/>
      <dgm:t>
        <a:bodyPr/>
        <a:lstStyle/>
        <a:p>
          <a:endParaRPr lang="ru-RU" b="1">
            <a:solidFill>
              <a:sysClr val="windowText" lastClr="000000"/>
            </a:solidFill>
          </a:endParaRPr>
        </a:p>
      </dgm:t>
    </dgm:pt>
    <dgm:pt modelId="{87D93303-38D4-4330-97FE-0561828B1D58}">
      <dgm:prSet phldrT="[Текст]"/>
      <dgm:spPr/>
      <dgm:t>
        <a:bodyPr/>
        <a:lstStyle/>
        <a:p>
          <a:r>
            <a:rPr lang="ru-RU" b="1" smtClean="0"/>
            <a:t>Создавать атмосферу комфорта и безопасности</a:t>
          </a:r>
          <a:endParaRPr lang="ru-RU" b="1" dirty="0"/>
        </a:p>
      </dgm:t>
    </dgm:pt>
    <dgm:pt modelId="{B0F476E3-8357-4404-94AA-67EFAF1FE854}" type="parTrans" cxnId="{AAE36108-AA9E-44BD-A086-7B2F1240541A}">
      <dgm:prSet/>
      <dgm:spPr/>
      <dgm:t>
        <a:bodyPr/>
        <a:lstStyle/>
        <a:p>
          <a:endParaRPr lang="ru-RU" b="1">
            <a:solidFill>
              <a:sysClr val="windowText" lastClr="000000"/>
            </a:solidFill>
          </a:endParaRPr>
        </a:p>
      </dgm:t>
    </dgm:pt>
    <dgm:pt modelId="{8D61612D-4622-46DE-8D17-6D8DC89A1003}" type="sibTrans" cxnId="{AAE36108-AA9E-44BD-A086-7B2F1240541A}">
      <dgm:prSet/>
      <dgm:spPr/>
      <dgm:t>
        <a:bodyPr/>
        <a:lstStyle/>
        <a:p>
          <a:endParaRPr lang="ru-RU" b="1">
            <a:solidFill>
              <a:sysClr val="windowText" lastClr="000000"/>
            </a:solidFill>
          </a:endParaRPr>
        </a:p>
      </dgm:t>
    </dgm:pt>
    <dgm:pt modelId="{EA4200F5-C56D-4E8A-8167-3AF545111A47}" type="pres">
      <dgm:prSet presAssocID="{6F33808C-1187-4CD2-8685-B6CFCC6C480A}" presName="Name0" presStyleCnt="0">
        <dgm:presLayoutVars>
          <dgm:chMax val="7"/>
          <dgm:chPref val="7"/>
          <dgm:dir/>
        </dgm:presLayoutVars>
      </dgm:prSet>
      <dgm:spPr/>
      <dgm:t>
        <a:bodyPr/>
        <a:lstStyle/>
        <a:p>
          <a:endParaRPr lang="ru-RU"/>
        </a:p>
      </dgm:t>
    </dgm:pt>
    <dgm:pt modelId="{510DC97F-6913-4227-85E3-13E2B1D1B2E5}" type="pres">
      <dgm:prSet presAssocID="{6F33808C-1187-4CD2-8685-B6CFCC6C480A}" presName="Name1" presStyleCnt="0"/>
      <dgm:spPr/>
      <dgm:t>
        <a:bodyPr/>
        <a:lstStyle/>
        <a:p>
          <a:endParaRPr lang="ru-RU"/>
        </a:p>
      </dgm:t>
    </dgm:pt>
    <dgm:pt modelId="{5B98405C-747A-42DD-A3D3-7DCE35E3E910}" type="pres">
      <dgm:prSet presAssocID="{6F33808C-1187-4CD2-8685-B6CFCC6C480A}" presName="cycle" presStyleCnt="0"/>
      <dgm:spPr/>
      <dgm:t>
        <a:bodyPr/>
        <a:lstStyle/>
        <a:p>
          <a:endParaRPr lang="ru-RU"/>
        </a:p>
      </dgm:t>
    </dgm:pt>
    <dgm:pt modelId="{519068AA-64C8-4289-A214-B91AC203F97C}" type="pres">
      <dgm:prSet presAssocID="{6F33808C-1187-4CD2-8685-B6CFCC6C480A}" presName="srcNode" presStyleLbl="node1" presStyleIdx="0" presStyleCnt="7"/>
      <dgm:spPr/>
      <dgm:t>
        <a:bodyPr/>
        <a:lstStyle/>
        <a:p>
          <a:endParaRPr lang="ru-RU"/>
        </a:p>
      </dgm:t>
    </dgm:pt>
    <dgm:pt modelId="{F3B23AC6-175B-4797-B7E8-E8E7D65525C3}" type="pres">
      <dgm:prSet presAssocID="{6F33808C-1187-4CD2-8685-B6CFCC6C480A}" presName="conn" presStyleLbl="parChTrans1D2" presStyleIdx="0" presStyleCnt="1"/>
      <dgm:spPr/>
      <dgm:t>
        <a:bodyPr/>
        <a:lstStyle/>
        <a:p>
          <a:endParaRPr lang="ru-RU"/>
        </a:p>
      </dgm:t>
    </dgm:pt>
    <dgm:pt modelId="{9D51C3DE-868F-4DDB-B4D9-3C9DC02FD461}" type="pres">
      <dgm:prSet presAssocID="{6F33808C-1187-4CD2-8685-B6CFCC6C480A}" presName="extraNode" presStyleLbl="node1" presStyleIdx="0" presStyleCnt="7"/>
      <dgm:spPr/>
      <dgm:t>
        <a:bodyPr/>
        <a:lstStyle/>
        <a:p>
          <a:endParaRPr lang="ru-RU"/>
        </a:p>
      </dgm:t>
    </dgm:pt>
    <dgm:pt modelId="{4B853B28-C1C9-45CC-BF29-3392CDB4135A}" type="pres">
      <dgm:prSet presAssocID="{6F33808C-1187-4CD2-8685-B6CFCC6C480A}" presName="dstNode" presStyleLbl="node1" presStyleIdx="0" presStyleCnt="7"/>
      <dgm:spPr/>
      <dgm:t>
        <a:bodyPr/>
        <a:lstStyle/>
        <a:p>
          <a:endParaRPr lang="ru-RU"/>
        </a:p>
      </dgm:t>
    </dgm:pt>
    <dgm:pt modelId="{C0EDB9F6-9B9C-46E4-A25B-5E98C6838B38}" type="pres">
      <dgm:prSet presAssocID="{1118BE95-AE35-4EC1-8C1A-DFC1861DD51F}" presName="text_1" presStyleLbl="node1" presStyleIdx="0" presStyleCnt="7">
        <dgm:presLayoutVars>
          <dgm:bulletEnabled val="1"/>
        </dgm:presLayoutVars>
      </dgm:prSet>
      <dgm:spPr/>
      <dgm:t>
        <a:bodyPr/>
        <a:lstStyle/>
        <a:p>
          <a:endParaRPr lang="ru-RU"/>
        </a:p>
      </dgm:t>
    </dgm:pt>
    <dgm:pt modelId="{A1403FB2-98A6-4850-B52A-2A0E6393A2BE}" type="pres">
      <dgm:prSet presAssocID="{1118BE95-AE35-4EC1-8C1A-DFC1861DD51F}" presName="accent_1" presStyleCnt="0"/>
      <dgm:spPr/>
      <dgm:t>
        <a:bodyPr/>
        <a:lstStyle/>
        <a:p>
          <a:endParaRPr lang="ru-RU"/>
        </a:p>
      </dgm:t>
    </dgm:pt>
    <dgm:pt modelId="{D213D3E2-356F-44F8-9DB9-44FC5F40BE15}" type="pres">
      <dgm:prSet presAssocID="{1118BE95-AE35-4EC1-8C1A-DFC1861DD51F}" presName="accentRepeatNode" presStyleLbl="solidFgAcc1" presStyleIdx="0" presStyleCnt="7"/>
      <dgm:spPr/>
      <dgm:t>
        <a:bodyPr/>
        <a:lstStyle/>
        <a:p>
          <a:endParaRPr lang="ru-RU"/>
        </a:p>
      </dgm:t>
    </dgm:pt>
    <dgm:pt modelId="{55E46F89-8BCC-4559-87FC-70E56A2D1D8F}" type="pres">
      <dgm:prSet presAssocID="{7D254E19-8856-4949-9335-C6ECA58C39B0}" presName="text_2" presStyleLbl="node1" presStyleIdx="1" presStyleCnt="7">
        <dgm:presLayoutVars>
          <dgm:bulletEnabled val="1"/>
        </dgm:presLayoutVars>
      </dgm:prSet>
      <dgm:spPr/>
      <dgm:t>
        <a:bodyPr/>
        <a:lstStyle/>
        <a:p>
          <a:endParaRPr lang="ru-RU"/>
        </a:p>
      </dgm:t>
    </dgm:pt>
    <dgm:pt modelId="{0A50537B-1C46-4259-8E49-70D53AA06AD3}" type="pres">
      <dgm:prSet presAssocID="{7D254E19-8856-4949-9335-C6ECA58C39B0}" presName="accent_2" presStyleCnt="0"/>
      <dgm:spPr/>
      <dgm:t>
        <a:bodyPr/>
        <a:lstStyle/>
        <a:p>
          <a:endParaRPr lang="ru-RU"/>
        </a:p>
      </dgm:t>
    </dgm:pt>
    <dgm:pt modelId="{65FCC0B0-4781-4BD9-A8E7-E67CF005D556}" type="pres">
      <dgm:prSet presAssocID="{7D254E19-8856-4949-9335-C6ECA58C39B0}" presName="accentRepeatNode" presStyleLbl="solidFgAcc1" presStyleIdx="1" presStyleCnt="7"/>
      <dgm:spPr/>
      <dgm:t>
        <a:bodyPr/>
        <a:lstStyle/>
        <a:p>
          <a:endParaRPr lang="ru-RU"/>
        </a:p>
      </dgm:t>
    </dgm:pt>
    <dgm:pt modelId="{A2A633D2-3F71-4E73-A221-E78758030227}" type="pres">
      <dgm:prSet presAssocID="{C6E0FD45-FCBA-4FC7-B32B-8DDA7EA681A5}" presName="text_3" presStyleLbl="node1" presStyleIdx="2" presStyleCnt="7">
        <dgm:presLayoutVars>
          <dgm:bulletEnabled val="1"/>
        </dgm:presLayoutVars>
      </dgm:prSet>
      <dgm:spPr/>
      <dgm:t>
        <a:bodyPr/>
        <a:lstStyle/>
        <a:p>
          <a:endParaRPr lang="ru-RU"/>
        </a:p>
      </dgm:t>
    </dgm:pt>
    <dgm:pt modelId="{2F50373F-B7BC-4B96-885F-66C365174F4A}" type="pres">
      <dgm:prSet presAssocID="{C6E0FD45-FCBA-4FC7-B32B-8DDA7EA681A5}" presName="accent_3" presStyleCnt="0"/>
      <dgm:spPr/>
      <dgm:t>
        <a:bodyPr/>
        <a:lstStyle/>
        <a:p>
          <a:endParaRPr lang="ru-RU"/>
        </a:p>
      </dgm:t>
    </dgm:pt>
    <dgm:pt modelId="{554CC024-0D40-41CC-A4C7-49179527C17D}" type="pres">
      <dgm:prSet presAssocID="{C6E0FD45-FCBA-4FC7-B32B-8DDA7EA681A5}" presName="accentRepeatNode" presStyleLbl="solidFgAcc1" presStyleIdx="2" presStyleCnt="7"/>
      <dgm:spPr/>
      <dgm:t>
        <a:bodyPr/>
        <a:lstStyle/>
        <a:p>
          <a:endParaRPr lang="ru-RU"/>
        </a:p>
      </dgm:t>
    </dgm:pt>
    <dgm:pt modelId="{7C370F8D-E7DB-4654-9BB4-EEA2373E7152}" type="pres">
      <dgm:prSet presAssocID="{B2216BF1-13B5-4982-9DB6-52467DE61F27}" presName="text_4" presStyleLbl="node1" presStyleIdx="3" presStyleCnt="7">
        <dgm:presLayoutVars>
          <dgm:bulletEnabled val="1"/>
        </dgm:presLayoutVars>
      </dgm:prSet>
      <dgm:spPr/>
      <dgm:t>
        <a:bodyPr/>
        <a:lstStyle/>
        <a:p>
          <a:endParaRPr lang="ru-RU"/>
        </a:p>
      </dgm:t>
    </dgm:pt>
    <dgm:pt modelId="{B94D95A8-7399-496B-8232-85065F9400CA}" type="pres">
      <dgm:prSet presAssocID="{B2216BF1-13B5-4982-9DB6-52467DE61F27}" presName="accent_4" presStyleCnt="0"/>
      <dgm:spPr/>
      <dgm:t>
        <a:bodyPr/>
        <a:lstStyle/>
        <a:p>
          <a:endParaRPr lang="ru-RU"/>
        </a:p>
      </dgm:t>
    </dgm:pt>
    <dgm:pt modelId="{42474794-D7C2-4709-8DE8-4871697B6D1C}" type="pres">
      <dgm:prSet presAssocID="{B2216BF1-13B5-4982-9DB6-52467DE61F27}" presName="accentRepeatNode" presStyleLbl="solidFgAcc1" presStyleIdx="3" presStyleCnt="7"/>
      <dgm:spPr/>
      <dgm:t>
        <a:bodyPr/>
        <a:lstStyle/>
        <a:p>
          <a:endParaRPr lang="ru-RU"/>
        </a:p>
      </dgm:t>
    </dgm:pt>
    <dgm:pt modelId="{D890F213-19D8-46BA-ADA2-4970555A5571}" type="pres">
      <dgm:prSet presAssocID="{ACEFC7D8-75F4-4CFF-B658-29B60CB3A2B5}" presName="text_5" presStyleLbl="node1" presStyleIdx="4" presStyleCnt="7">
        <dgm:presLayoutVars>
          <dgm:bulletEnabled val="1"/>
        </dgm:presLayoutVars>
      </dgm:prSet>
      <dgm:spPr/>
      <dgm:t>
        <a:bodyPr/>
        <a:lstStyle/>
        <a:p>
          <a:endParaRPr lang="ru-RU"/>
        </a:p>
      </dgm:t>
    </dgm:pt>
    <dgm:pt modelId="{63F6AC19-6F94-4B4B-A0CC-11D7E81B3C50}" type="pres">
      <dgm:prSet presAssocID="{ACEFC7D8-75F4-4CFF-B658-29B60CB3A2B5}" presName="accent_5" presStyleCnt="0"/>
      <dgm:spPr/>
      <dgm:t>
        <a:bodyPr/>
        <a:lstStyle/>
        <a:p>
          <a:endParaRPr lang="ru-RU"/>
        </a:p>
      </dgm:t>
    </dgm:pt>
    <dgm:pt modelId="{7E9D7B02-A0A4-4D91-ABFD-C57F953586BB}" type="pres">
      <dgm:prSet presAssocID="{ACEFC7D8-75F4-4CFF-B658-29B60CB3A2B5}" presName="accentRepeatNode" presStyleLbl="solidFgAcc1" presStyleIdx="4" presStyleCnt="7"/>
      <dgm:spPr/>
      <dgm:t>
        <a:bodyPr/>
        <a:lstStyle/>
        <a:p>
          <a:endParaRPr lang="ru-RU"/>
        </a:p>
      </dgm:t>
    </dgm:pt>
    <dgm:pt modelId="{9A9618DF-6E4D-4708-8B40-341685D01C60}" type="pres">
      <dgm:prSet presAssocID="{87D93303-38D4-4330-97FE-0561828B1D58}" presName="text_6" presStyleLbl="node1" presStyleIdx="5" presStyleCnt="7">
        <dgm:presLayoutVars>
          <dgm:bulletEnabled val="1"/>
        </dgm:presLayoutVars>
      </dgm:prSet>
      <dgm:spPr/>
      <dgm:t>
        <a:bodyPr/>
        <a:lstStyle/>
        <a:p>
          <a:endParaRPr lang="ru-RU"/>
        </a:p>
      </dgm:t>
    </dgm:pt>
    <dgm:pt modelId="{E35B1482-24F8-42E5-9379-F5D1BA21211C}" type="pres">
      <dgm:prSet presAssocID="{87D93303-38D4-4330-97FE-0561828B1D58}" presName="accent_6" presStyleCnt="0"/>
      <dgm:spPr/>
      <dgm:t>
        <a:bodyPr/>
        <a:lstStyle/>
        <a:p>
          <a:endParaRPr lang="ru-RU"/>
        </a:p>
      </dgm:t>
    </dgm:pt>
    <dgm:pt modelId="{B75148EE-213B-440D-8597-923AE542107A}" type="pres">
      <dgm:prSet presAssocID="{87D93303-38D4-4330-97FE-0561828B1D58}" presName="accentRepeatNode" presStyleLbl="solidFgAcc1" presStyleIdx="5" presStyleCnt="7"/>
      <dgm:spPr/>
      <dgm:t>
        <a:bodyPr/>
        <a:lstStyle/>
        <a:p>
          <a:endParaRPr lang="ru-RU"/>
        </a:p>
      </dgm:t>
    </dgm:pt>
    <dgm:pt modelId="{AD1086D9-2322-4B63-A978-9E1806B4665A}" type="pres">
      <dgm:prSet presAssocID="{C7A1A952-1CC8-4270-BD84-2DBDBE368FE3}" presName="text_7" presStyleLbl="node1" presStyleIdx="6" presStyleCnt="7">
        <dgm:presLayoutVars>
          <dgm:bulletEnabled val="1"/>
        </dgm:presLayoutVars>
      </dgm:prSet>
      <dgm:spPr/>
      <dgm:t>
        <a:bodyPr/>
        <a:lstStyle/>
        <a:p>
          <a:endParaRPr lang="ru-RU"/>
        </a:p>
      </dgm:t>
    </dgm:pt>
    <dgm:pt modelId="{167B06AD-E1AC-4329-A65D-75C2B52ABCA2}" type="pres">
      <dgm:prSet presAssocID="{C7A1A952-1CC8-4270-BD84-2DBDBE368FE3}" presName="accent_7" presStyleCnt="0"/>
      <dgm:spPr/>
      <dgm:t>
        <a:bodyPr/>
        <a:lstStyle/>
        <a:p>
          <a:endParaRPr lang="ru-RU"/>
        </a:p>
      </dgm:t>
    </dgm:pt>
    <dgm:pt modelId="{4E0F97F0-08FD-4CEC-909B-A2978EB418DD}" type="pres">
      <dgm:prSet presAssocID="{C7A1A952-1CC8-4270-BD84-2DBDBE368FE3}" presName="accentRepeatNode" presStyleLbl="solidFgAcc1" presStyleIdx="6" presStyleCnt="7"/>
      <dgm:spPr/>
      <dgm:t>
        <a:bodyPr/>
        <a:lstStyle/>
        <a:p>
          <a:endParaRPr lang="ru-RU"/>
        </a:p>
      </dgm:t>
    </dgm:pt>
  </dgm:ptLst>
  <dgm:cxnLst>
    <dgm:cxn modelId="{D374BEBF-261A-4F4B-9F9A-0F2B81BE08E6}" srcId="{6F33808C-1187-4CD2-8685-B6CFCC6C480A}" destId="{1118BE95-AE35-4EC1-8C1A-DFC1861DD51F}" srcOrd="0" destOrd="0" parTransId="{9D8004FE-C004-4632-A3EC-96B0B65A00E7}" sibTransId="{D92A5F2A-2B27-47C8-8CF7-892C8F7A8699}"/>
    <dgm:cxn modelId="{11E5B350-8458-4345-8D30-ABAB837F4ED7}" type="presOf" srcId="{6F33808C-1187-4CD2-8685-B6CFCC6C480A}" destId="{EA4200F5-C56D-4E8A-8167-3AF545111A47}" srcOrd="0" destOrd="0" presId="urn:microsoft.com/office/officeart/2008/layout/VerticalCurvedList"/>
    <dgm:cxn modelId="{A6B1443E-10D8-4134-95EB-BB87DAF932E5}" srcId="{6F33808C-1187-4CD2-8685-B6CFCC6C480A}" destId="{B2216BF1-13B5-4982-9DB6-52467DE61F27}" srcOrd="3" destOrd="0" parTransId="{E949621B-6F95-4263-B585-6894A945676F}" sibTransId="{E9509F4E-5F39-4FEB-806E-A692144F3880}"/>
    <dgm:cxn modelId="{9A6EA72B-306A-4F26-BC34-4C26FDB8184A}" type="presOf" srcId="{87D93303-38D4-4330-97FE-0561828B1D58}" destId="{9A9618DF-6E4D-4708-8B40-341685D01C60}" srcOrd="0" destOrd="0" presId="urn:microsoft.com/office/officeart/2008/layout/VerticalCurvedList"/>
    <dgm:cxn modelId="{A91ACFC2-9AF7-449F-93E8-185436478055}" type="presOf" srcId="{ACEFC7D8-75F4-4CFF-B658-29B60CB3A2B5}" destId="{D890F213-19D8-46BA-ADA2-4970555A5571}" srcOrd="0" destOrd="0" presId="urn:microsoft.com/office/officeart/2008/layout/VerticalCurvedList"/>
    <dgm:cxn modelId="{AAE36108-AA9E-44BD-A086-7B2F1240541A}" srcId="{6F33808C-1187-4CD2-8685-B6CFCC6C480A}" destId="{87D93303-38D4-4330-97FE-0561828B1D58}" srcOrd="5" destOrd="0" parTransId="{B0F476E3-8357-4404-94AA-67EFAF1FE854}" sibTransId="{8D61612D-4622-46DE-8D17-6D8DC89A1003}"/>
    <dgm:cxn modelId="{F0557C2D-654F-4873-BFA5-B43D8F576B68}" srcId="{6F33808C-1187-4CD2-8685-B6CFCC6C480A}" destId="{C6E0FD45-FCBA-4FC7-B32B-8DDA7EA681A5}" srcOrd="2" destOrd="0" parTransId="{E3F505CD-4681-435A-9A04-F3FE03B4D645}" sibTransId="{9277908E-633A-43F9-98A4-57EE0447974C}"/>
    <dgm:cxn modelId="{35550E91-D01C-4B6D-9098-58F58445B9CB}" srcId="{6F33808C-1187-4CD2-8685-B6CFCC6C480A}" destId="{ACEFC7D8-75F4-4CFF-B658-29B60CB3A2B5}" srcOrd="4" destOrd="0" parTransId="{59B83B8D-A20A-452B-9F72-964AC0C685C3}" sibTransId="{F2CDEF11-87C9-4955-B030-220324A0CCA5}"/>
    <dgm:cxn modelId="{8CDF2AE5-B547-4BE1-9B11-9F634167A615}" type="presOf" srcId="{1118BE95-AE35-4EC1-8C1A-DFC1861DD51F}" destId="{C0EDB9F6-9B9C-46E4-A25B-5E98C6838B38}" srcOrd="0" destOrd="0" presId="urn:microsoft.com/office/officeart/2008/layout/VerticalCurvedList"/>
    <dgm:cxn modelId="{DB1EEE9D-75ED-4803-B329-B03CC784FBCE}" type="presOf" srcId="{C7A1A952-1CC8-4270-BD84-2DBDBE368FE3}" destId="{AD1086D9-2322-4B63-A978-9E1806B4665A}" srcOrd="0" destOrd="0" presId="urn:microsoft.com/office/officeart/2008/layout/VerticalCurvedList"/>
    <dgm:cxn modelId="{905EBF15-986B-4B24-8650-044EF78D655E}" type="presOf" srcId="{B2216BF1-13B5-4982-9DB6-52467DE61F27}" destId="{7C370F8D-E7DB-4654-9BB4-EEA2373E7152}" srcOrd="0" destOrd="0" presId="urn:microsoft.com/office/officeart/2008/layout/VerticalCurvedList"/>
    <dgm:cxn modelId="{B4CE0F80-D4C1-473C-AE82-97F27048F097}" type="presOf" srcId="{D92A5F2A-2B27-47C8-8CF7-892C8F7A8699}" destId="{F3B23AC6-175B-4797-B7E8-E8E7D65525C3}" srcOrd="0" destOrd="0" presId="urn:microsoft.com/office/officeart/2008/layout/VerticalCurvedList"/>
    <dgm:cxn modelId="{ECE0BD8A-A8A6-40BA-9578-2A977A2A96C4}" srcId="{6F33808C-1187-4CD2-8685-B6CFCC6C480A}" destId="{C7A1A952-1CC8-4270-BD84-2DBDBE368FE3}" srcOrd="6" destOrd="0" parTransId="{F22D57B9-3FC2-4180-8E92-6E03C9584428}" sibTransId="{67B28B5A-13AF-4D55-B9B8-C02AB4839B40}"/>
    <dgm:cxn modelId="{F48CAA69-ECA9-4342-BAB6-393D045DCEE5}" type="presOf" srcId="{7D254E19-8856-4949-9335-C6ECA58C39B0}" destId="{55E46F89-8BCC-4559-87FC-70E56A2D1D8F}" srcOrd="0" destOrd="0" presId="urn:microsoft.com/office/officeart/2008/layout/VerticalCurvedList"/>
    <dgm:cxn modelId="{E586CE9D-EEB8-4AB9-B287-704C955C0275}" type="presOf" srcId="{C6E0FD45-FCBA-4FC7-B32B-8DDA7EA681A5}" destId="{A2A633D2-3F71-4E73-A221-E78758030227}" srcOrd="0" destOrd="0" presId="urn:microsoft.com/office/officeart/2008/layout/VerticalCurvedList"/>
    <dgm:cxn modelId="{C0CDAF66-80B1-4A73-BE52-A35CD3901911}" srcId="{6F33808C-1187-4CD2-8685-B6CFCC6C480A}" destId="{7D254E19-8856-4949-9335-C6ECA58C39B0}" srcOrd="1" destOrd="0" parTransId="{B7193E36-9890-4E9F-93FD-42D658D842E6}" sibTransId="{11EB3A15-7994-4D20-87CA-3D516F4B46A2}"/>
    <dgm:cxn modelId="{99F2AFA1-E65B-4558-97C6-AC2E8E0808CF}" type="presParOf" srcId="{EA4200F5-C56D-4E8A-8167-3AF545111A47}" destId="{510DC97F-6913-4227-85E3-13E2B1D1B2E5}" srcOrd="0" destOrd="0" presId="urn:microsoft.com/office/officeart/2008/layout/VerticalCurvedList"/>
    <dgm:cxn modelId="{1A6FAE74-D81A-4349-8117-0F7352A50A29}" type="presParOf" srcId="{510DC97F-6913-4227-85E3-13E2B1D1B2E5}" destId="{5B98405C-747A-42DD-A3D3-7DCE35E3E910}" srcOrd="0" destOrd="0" presId="urn:microsoft.com/office/officeart/2008/layout/VerticalCurvedList"/>
    <dgm:cxn modelId="{117CCFC2-C45C-4E06-A90C-F898751A332E}" type="presParOf" srcId="{5B98405C-747A-42DD-A3D3-7DCE35E3E910}" destId="{519068AA-64C8-4289-A214-B91AC203F97C}" srcOrd="0" destOrd="0" presId="urn:microsoft.com/office/officeart/2008/layout/VerticalCurvedList"/>
    <dgm:cxn modelId="{E156B3A1-3433-4510-9779-61616DE731EE}" type="presParOf" srcId="{5B98405C-747A-42DD-A3D3-7DCE35E3E910}" destId="{F3B23AC6-175B-4797-B7E8-E8E7D65525C3}" srcOrd="1" destOrd="0" presId="urn:microsoft.com/office/officeart/2008/layout/VerticalCurvedList"/>
    <dgm:cxn modelId="{BDBC772A-602B-4A2C-9AE2-01D2F396A4F9}" type="presParOf" srcId="{5B98405C-747A-42DD-A3D3-7DCE35E3E910}" destId="{9D51C3DE-868F-4DDB-B4D9-3C9DC02FD461}" srcOrd="2" destOrd="0" presId="urn:microsoft.com/office/officeart/2008/layout/VerticalCurvedList"/>
    <dgm:cxn modelId="{07CF3FE5-4AE4-4EF5-9476-5D3D2D883D78}" type="presParOf" srcId="{5B98405C-747A-42DD-A3D3-7DCE35E3E910}" destId="{4B853B28-C1C9-45CC-BF29-3392CDB4135A}" srcOrd="3" destOrd="0" presId="urn:microsoft.com/office/officeart/2008/layout/VerticalCurvedList"/>
    <dgm:cxn modelId="{E55CB0CA-32AF-4D52-8B63-EBAC21409C84}" type="presParOf" srcId="{510DC97F-6913-4227-85E3-13E2B1D1B2E5}" destId="{C0EDB9F6-9B9C-46E4-A25B-5E98C6838B38}" srcOrd="1" destOrd="0" presId="urn:microsoft.com/office/officeart/2008/layout/VerticalCurvedList"/>
    <dgm:cxn modelId="{E618AC88-EE9F-4AE9-8298-373E31B7A2DF}" type="presParOf" srcId="{510DC97F-6913-4227-85E3-13E2B1D1B2E5}" destId="{A1403FB2-98A6-4850-B52A-2A0E6393A2BE}" srcOrd="2" destOrd="0" presId="urn:microsoft.com/office/officeart/2008/layout/VerticalCurvedList"/>
    <dgm:cxn modelId="{08A87D1C-FFE0-4EE4-9188-790CC89150D0}" type="presParOf" srcId="{A1403FB2-98A6-4850-B52A-2A0E6393A2BE}" destId="{D213D3E2-356F-44F8-9DB9-44FC5F40BE15}" srcOrd="0" destOrd="0" presId="urn:microsoft.com/office/officeart/2008/layout/VerticalCurvedList"/>
    <dgm:cxn modelId="{DB2C51F6-ABA7-4470-BB33-94181EBFB034}" type="presParOf" srcId="{510DC97F-6913-4227-85E3-13E2B1D1B2E5}" destId="{55E46F89-8BCC-4559-87FC-70E56A2D1D8F}" srcOrd="3" destOrd="0" presId="urn:microsoft.com/office/officeart/2008/layout/VerticalCurvedList"/>
    <dgm:cxn modelId="{58588C16-6830-489C-9989-FBC69BD3F922}" type="presParOf" srcId="{510DC97F-6913-4227-85E3-13E2B1D1B2E5}" destId="{0A50537B-1C46-4259-8E49-70D53AA06AD3}" srcOrd="4" destOrd="0" presId="urn:microsoft.com/office/officeart/2008/layout/VerticalCurvedList"/>
    <dgm:cxn modelId="{EEB4C311-5A06-4FA9-9E94-5CF966723FDD}" type="presParOf" srcId="{0A50537B-1C46-4259-8E49-70D53AA06AD3}" destId="{65FCC0B0-4781-4BD9-A8E7-E67CF005D556}" srcOrd="0" destOrd="0" presId="urn:microsoft.com/office/officeart/2008/layout/VerticalCurvedList"/>
    <dgm:cxn modelId="{1A490626-ED4F-4DDD-9FD5-D7BEC96E2607}" type="presParOf" srcId="{510DC97F-6913-4227-85E3-13E2B1D1B2E5}" destId="{A2A633D2-3F71-4E73-A221-E78758030227}" srcOrd="5" destOrd="0" presId="urn:microsoft.com/office/officeart/2008/layout/VerticalCurvedList"/>
    <dgm:cxn modelId="{F026CFEF-1304-48EB-8507-9E16FFAEA4EF}" type="presParOf" srcId="{510DC97F-6913-4227-85E3-13E2B1D1B2E5}" destId="{2F50373F-B7BC-4B96-885F-66C365174F4A}" srcOrd="6" destOrd="0" presId="urn:microsoft.com/office/officeart/2008/layout/VerticalCurvedList"/>
    <dgm:cxn modelId="{944E2D16-D706-4EA5-9A39-77CFF45DAC68}" type="presParOf" srcId="{2F50373F-B7BC-4B96-885F-66C365174F4A}" destId="{554CC024-0D40-41CC-A4C7-49179527C17D}" srcOrd="0" destOrd="0" presId="urn:microsoft.com/office/officeart/2008/layout/VerticalCurvedList"/>
    <dgm:cxn modelId="{FDFB4D14-C100-45F2-B040-5BF8DEA3E594}" type="presParOf" srcId="{510DC97F-6913-4227-85E3-13E2B1D1B2E5}" destId="{7C370F8D-E7DB-4654-9BB4-EEA2373E7152}" srcOrd="7" destOrd="0" presId="urn:microsoft.com/office/officeart/2008/layout/VerticalCurvedList"/>
    <dgm:cxn modelId="{01951946-B279-4B7B-B758-7292D29DDA64}" type="presParOf" srcId="{510DC97F-6913-4227-85E3-13E2B1D1B2E5}" destId="{B94D95A8-7399-496B-8232-85065F9400CA}" srcOrd="8" destOrd="0" presId="urn:microsoft.com/office/officeart/2008/layout/VerticalCurvedList"/>
    <dgm:cxn modelId="{03056897-4DF9-465E-B3F3-BB3724BE48CB}" type="presParOf" srcId="{B94D95A8-7399-496B-8232-85065F9400CA}" destId="{42474794-D7C2-4709-8DE8-4871697B6D1C}" srcOrd="0" destOrd="0" presId="urn:microsoft.com/office/officeart/2008/layout/VerticalCurvedList"/>
    <dgm:cxn modelId="{2B8482E9-2598-4327-B46C-F5516A48AAED}" type="presParOf" srcId="{510DC97F-6913-4227-85E3-13E2B1D1B2E5}" destId="{D890F213-19D8-46BA-ADA2-4970555A5571}" srcOrd="9" destOrd="0" presId="urn:microsoft.com/office/officeart/2008/layout/VerticalCurvedList"/>
    <dgm:cxn modelId="{61D6AB51-FF32-4C54-AC48-F71ABFB8883D}" type="presParOf" srcId="{510DC97F-6913-4227-85E3-13E2B1D1B2E5}" destId="{63F6AC19-6F94-4B4B-A0CC-11D7E81B3C50}" srcOrd="10" destOrd="0" presId="urn:microsoft.com/office/officeart/2008/layout/VerticalCurvedList"/>
    <dgm:cxn modelId="{78891D40-CE0F-4760-9EB7-B6C90A4554E8}" type="presParOf" srcId="{63F6AC19-6F94-4B4B-A0CC-11D7E81B3C50}" destId="{7E9D7B02-A0A4-4D91-ABFD-C57F953586BB}" srcOrd="0" destOrd="0" presId="urn:microsoft.com/office/officeart/2008/layout/VerticalCurvedList"/>
    <dgm:cxn modelId="{3C6E604C-5DF3-4ABD-BEB1-9270E1BC04CA}" type="presParOf" srcId="{510DC97F-6913-4227-85E3-13E2B1D1B2E5}" destId="{9A9618DF-6E4D-4708-8B40-341685D01C60}" srcOrd="11" destOrd="0" presId="urn:microsoft.com/office/officeart/2008/layout/VerticalCurvedList"/>
    <dgm:cxn modelId="{7674D0E8-5087-4336-9F76-A7FCDD55657B}" type="presParOf" srcId="{510DC97F-6913-4227-85E3-13E2B1D1B2E5}" destId="{E35B1482-24F8-42E5-9379-F5D1BA21211C}" srcOrd="12" destOrd="0" presId="urn:microsoft.com/office/officeart/2008/layout/VerticalCurvedList"/>
    <dgm:cxn modelId="{96A2FF8E-296B-4704-82F3-6FFEE879D920}" type="presParOf" srcId="{E35B1482-24F8-42E5-9379-F5D1BA21211C}" destId="{B75148EE-213B-440D-8597-923AE542107A}" srcOrd="0" destOrd="0" presId="urn:microsoft.com/office/officeart/2008/layout/VerticalCurvedList"/>
    <dgm:cxn modelId="{891C095B-3C98-4A44-AE24-5580D579771F}" type="presParOf" srcId="{510DC97F-6913-4227-85E3-13E2B1D1B2E5}" destId="{AD1086D9-2322-4B63-A978-9E1806B4665A}" srcOrd="13" destOrd="0" presId="urn:microsoft.com/office/officeart/2008/layout/VerticalCurvedList"/>
    <dgm:cxn modelId="{EEC2A2F7-B395-44AC-8BF9-4096CF624C36}" type="presParOf" srcId="{510DC97F-6913-4227-85E3-13E2B1D1B2E5}" destId="{167B06AD-E1AC-4329-A65D-75C2B52ABCA2}" srcOrd="14" destOrd="0" presId="urn:microsoft.com/office/officeart/2008/layout/VerticalCurvedList"/>
    <dgm:cxn modelId="{9E3DACAE-971B-472B-A9A7-E01C807F29D8}" type="presParOf" srcId="{167B06AD-E1AC-4329-A65D-75C2B52ABCA2}" destId="{4E0F97F0-08FD-4CEC-909B-A2978EB418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BA7A0A-FFFE-4033-93FA-04490324C2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2669804-E83F-40A3-AF7B-BA796A77E4B2}">
      <dgm:prSet phldrT="[Текст]" custT="1"/>
      <dgm:spPr/>
      <dgm:t>
        <a:bodyPr/>
        <a:lstStyle/>
        <a:p>
          <a:pPr algn="ctr"/>
          <a:r>
            <a:rPr lang="ru-RU" sz="2800" dirty="0" smtClean="0"/>
            <a:t>Этап 1: Подстройка — Атмосфера — Регламент</a:t>
          </a:r>
          <a:endParaRPr lang="ru-RU" sz="2800" dirty="0"/>
        </a:p>
      </dgm:t>
    </dgm:pt>
    <dgm:pt modelId="{1A4499A0-CB31-48BC-ABA1-673031A9A46A}" type="parTrans" cxnId="{B3F4C208-1C9D-401F-B51D-2238381FE917}">
      <dgm:prSet/>
      <dgm:spPr/>
      <dgm:t>
        <a:bodyPr/>
        <a:lstStyle/>
        <a:p>
          <a:endParaRPr lang="ru-RU"/>
        </a:p>
      </dgm:t>
    </dgm:pt>
    <dgm:pt modelId="{B4913360-1D1E-4D74-A115-D1249150BA2A}" type="sibTrans" cxnId="{B3F4C208-1C9D-401F-B51D-2238381FE917}">
      <dgm:prSet/>
      <dgm:spPr/>
      <dgm:t>
        <a:bodyPr/>
        <a:lstStyle/>
        <a:p>
          <a:endParaRPr lang="ru-RU"/>
        </a:p>
      </dgm:t>
    </dgm:pt>
    <dgm:pt modelId="{C957207B-B09E-4875-AB3C-44FCA8D20CB2}">
      <dgm:prSet phldrT="[Текст]" custT="1"/>
      <dgm:spPr/>
      <dgm:t>
        <a:bodyPr/>
        <a:lstStyle/>
        <a:p>
          <a:r>
            <a:rPr lang="ru-RU" sz="2200" i="1" dirty="0" smtClean="0"/>
            <a:t>Нужно выяснить все организационные вопросы</a:t>
          </a:r>
          <a:endParaRPr lang="ru-RU" sz="2200" i="1" dirty="0"/>
        </a:p>
      </dgm:t>
    </dgm:pt>
    <dgm:pt modelId="{8EB492FA-E462-4B2C-8AAF-9FCE9B9BCDBD}" type="parTrans" cxnId="{088A9960-46C0-407A-A4C9-4CFD5E5347B0}">
      <dgm:prSet/>
      <dgm:spPr/>
      <dgm:t>
        <a:bodyPr/>
        <a:lstStyle/>
        <a:p>
          <a:endParaRPr lang="ru-RU"/>
        </a:p>
      </dgm:t>
    </dgm:pt>
    <dgm:pt modelId="{8CEE5E9C-A7FB-40B1-A5B2-7B3099132D6E}" type="sibTrans" cxnId="{088A9960-46C0-407A-A4C9-4CFD5E5347B0}">
      <dgm:prSet/>
      <dgm:spPr/>
      <dgm:t>
        <a:bodyPr/>
        <a:lstStyle/>
        <a:p>
          <a:endParaRPr lang="ru-RU"/>
        </a:p>
      </dgm:t>
    </dgm:pt>
    <dgm:pt modelId="{51B82ADC-D276-4ABF-B362-3EBDB187D8EB}">
      <dgm:prSet phldrT="[Текст]" custT="1"/>
      <dgm:spPr/>
      <dgm:t>
        <a:bodyPr/>
        <a:lstStyle/>
        <a:p>
          <a:r>
            <a:rPr lang="ru-RU" sz="2200" i="1" dirty="0" smtClean="0"/>
            <a:t>На первом этапе очень важно обозначить время окончания разговора</a:t>
          </a:r>
          <a:endParaRPr lang="ru-RU" sz="2200" i="1" dirty="0"/>
        </a:p>
      </dgm:t>
    </dgm:pt>
    <dgm:pt modelId="{5108C06E-BA30-4C46-9625-29CE7A7FD1E9}" type="parTrans" cxnId="{DF8038CA-2A85-4D77-BC0E-477AD0064735}">
      <dgm:prSet/>
      <dgm:spPr/>
      <dgm:t>
        <a:bodyPr/>
        <a:lstStyle/>
        <a:p>
          <a:endParaRPr lang="ru-RU"/>
        </a:p>
      </dgm:t>
    </dgm:pt>
    <dgm:pt modelId="{47B73E1E-849F-492F-96BF-B3C9CFC9B2D3}" type="sibTrans" cxnId="{DF8038CA-2A85-4D77-BC0E-477AD0064735}">
      <dgm:prSet/>
      <dgm:spPr/>
      <dgm:t>
        <a:bodyPr/>
        <a:lstStyle/>
        <a:p>
          <a:endParaRPr lang="ru-RU"/>
        </a:p>
      </dgm:t>
    </dgm:pt>
    <dgm:pt modelId="{6D277FB3-32CF-44C2-BAF6-DED8BF74A14C}">
      <dgm:prSet phldrT="[Текст]" custT="1"/>
      <dgm:spPr/>
      <dgm:t>
        <a:bodyPr/>
        <a:lstStyle/>
        <a:p>
          <a:r>
            <a:rPr lang="ru-RU" sz="2200" i="1" dirty="0" err="1" smtClean="0"/>
            <a:t>Коуч</a:t>
          </a:r>
          <a:r>
            <a:rPr lang="ru-RU" sz="2200" i="1" dirty="0" smtClean="0"/>
            <a:t> начинает с мини-презентации </a:t>
          </a:r>
          <a:endParaRPr lang="ru-RU" sz="2200" i="1" dirty="0"/>
        </a:p>
      </dgm:t>
    </dgm:pt>
    <dgm:pt modelId="{028070B6-02BB-4D96-91DC-86A6224097C9}" type="parTrans" cxnId="{3DDDA7C9-9511-4B65-AA12-21F994BEAF84}">
      <dgm:prSet/>
      <dgm:spPr/>
      <dgm:t>
        <a:bodyPr/>
        <a:lstStyle/>
        <a:p>
          <a:endParaRPr lang="ru-RU"/>
        </a:p>
      </dgm:t>
    </dgm:pt>
    <dgm:pt modelId="{3A5BEECC-1E0F-4373-956D-AF681BE2D538}" type="sibTrans" cxnId="{3DDDA7C9-9511-4B65-AA12-21F994BEAF84}">
      <dgm:prSet/>
      <dgm:spPr/>
      <dgm:t>
        <a:bodyPr/>
        <a:lstStyle/>
        <a:p>
          <a:endParaRPr lang="ru-RU"/>
        </a:p>
      </dgm:t>
    </dgm:pt>
    <dgm:pt modelId="{4B6462BD-8142-4ACC-B3B7-0DFB99259FCE}">
      <dgm:prSet phldrT="[Текст]" custT="1"/>
      <dgm:spPr/>
      <dgm:t>
        <a:bodyPr/>
        <a:lstStyle/>
        <a:p>
          <a:r>
            <a:rPr lang="ru-RU" sz="2200" i="1" dirty="0" smtClean="0"/>
            <a:t>Понять, в каком направлении вести разговор с клиентом</a:t>
          </a:r>
          <a:endParaRPr lang="ru-RU" sz="2200" i="1" dirty="0"/>
        </a:p>
      </dgm:t>
    </dgm:pt>
    <dgm:pt modelId="{3626732C-B90B-4E2C-8DD1-EC4E7D81D4E9}" type="parTrans" cxnId="{645D908F-4103-44B8-88E6-ED78A256F3BD}">
      <dgm:prSet/>
      <dgm:spPr/>
      <dgm:t>
        <a:bodyPr/>
        <a:lstStyle/>
        <a:p>
          <a:endParaRPr lang="ru-RU"/>
        </a:p>
      </dgm:t>
    </dgm:pt>
    <dgm:pt modelId="{BDFB52ED-8893-4210-BCC3-50EBC06C8993}" type="sibTrans" cxnId="{645D908F-4103-44B8-88E6-ED78A256F3BD}">
      <dgm:prSet/>
      <dgm:spPr/>
      <dgm:t>
        <a:bodyPr/>
        <a:lstStyle/>
        <a:p>
          <a:endParaRPr lang="ru-RU"/>
        </a:p>
      </dgm:t>
    </dgm:pt>
    <dgm:pt modelId="{070B5433-476F-4199-B10C-C52DD6421D56}">
      <dgm:prSet phldrT="[Текст]" custT="1"/>
      <dgm:spPr/>
      <dgm:t>
        <a:bodyPr/>
        <a:lstStyle/>
        <a:p>
          <a:pPr algn="ctr"/>
          <a:r>
            <a:rPr lang="ru-RU" sz="2800" dirty="0" smtClean="0"/>
            <a:t>Этап 2: Ожидаемый результат </a:t>
          </a:r>
          <a:r>
            <a:rPr lang="ru-RU" sz="2800" dirty="0" err="1" smtClean="0"/>
            <a:t>коуч</a:t>
          </a:r>
          <a:r>
            <a:rPr lang="ru-RU" sz="2800" dirty="0" smtClean="0"/>
            <a:t>-сессии</a:t>
          </a:r>
          <a:endParaRPr lang="ru-RU" sz="2800" dirty="0"/>
        </a:p>
      </dgm:t>
    </dgm:pt>
    <dgm:pt modelId="{4B445E8B-D7DA-4F13-8F30-00D027553144}" type="parTrans" cxnId="{61C894B4-EFD2-45BD-B982-17B235AE78BB}">
      <dgm:prSet/>
      <dgm:spPr/>
      <dgm:t>
        <a:bodyPr/>
        <a:lstStyle/>
        <a:p>
          <a:endParaRPr lang="ru-RU"/>
        </a:p>
      </dgm:t>
    </dgm:pt>
    <dgm:pt modelId="{20D66A04-DEF4-49D6-9F2E-313B193D86D5}" type="sibTrans" cxnId="{61C894B4-EFD2-45BD-B982-17B235AE78BB}">
      <dgm:prSet/>
      <dgm:spPr/>
      <dgm:t>
        <a:bodyPr/>
        <a:lstStyle/>
        <a:p>
          <a:endParaRPr lang="ru-RU"/>
        </a:p>
      </dgm:t>
    </dgm:pt>
    <dgm:pt modelId="{3BECEE80-68FF-4635-881A-03B78CA55BE4}">
      <dgm:prSet phldrT="[Текст]" custT="1"/>
      <dgm:spPr/>
      <dgm:t>
        <a:bodyPr/>
        <a:lstStyle/>
        <a:p>
          <a:r>
            <a:rPr lang="ru-RU" sz="2200" i="1" dirty="0" smtClean="0"/>
            <a:t>Нужно помочь клиенту определиться в том, что он хочет от </a:t>
          </a:r>
          <a:r>
            <a:rPr lang="ru-RU" sz="2200" i="1" dirty="0" err="1" smtClean="0"/>
            <a:t>коуч</a:t>
          </a:r>
          <a:r>
            <a:rPr lang="ru-RU" sz="2200" i="1" dirty="0" smtClean="0"/>
            <a:t>-сессии</a:t>
          </a:r>
          <a:endParaRPr lang="ru-RU" sz="2200" i="1" dirty="0"/>
        </a:p>
      </dgm:t>
    </dgm:pt>
    <dgm:pt modelId="{1EC5EF42-55DC-4607-98EE-4575FE48E873}" type="parTrans" cxnId="{3F93C108-A0C0-4C20-A1BF-76449E492183}">
      <dgm:prSet/>
      <dgm:spPr/>
      <dgm:t>
        <a:bodyPr/>
        <a:lstStyle/>
        <a:p>
          <a:endParaRPr lang="ru-RU"/>
        </a:p>
      </dgm:t>
    </dgm:pt>
    <dgm:pt modelId="{84562796-3236-4998-A0DA-F0CC477824FF}" type="sibTrans" cxnId="{3F93C108-A0C0-4C20-A1BF-76449E492183}">
      <dgm:prSet/>
      <dgm:spPr/>
      <dgm:t>
        <a:bodyPr/>
        <a:lstStyle/>
        <a:p>
          <a:endParaRPr lang="ru-RU"/>
        </a:p>
      </dgm:t>
    </dgm:pt>
    <dgm:pt modelId="{6883D01E-B33E-4575-9EDB-212B19E2E87F}">
      <dgm:prSet phldrT="[Текст]" custT="1"/>
      <dgm:spPr/>
      <dgm:t>
        <a:bodyPr/>
        <a:lstStyle/>
        <a:p>
          <a:r>
            <a:rPr lang="ru-RU" sz="2200" i="1" dirty="0" smtClean="0"/>
            <a:t>Переключить его на способ мышления: «Что я хочу получить?», и «Как я могу это получить?» </a:t>
          </a:r>
          <a:endParaRPr lang="ru-RU" sz="2200" i="1" dirty="0"/>
        </a:p>
      </dgm:t>
    </dgm:pt>
    <dgm:pt modelId="{092822DD-C059-405D-9017-9ADE7FD7F90B}" type="parTrans" cxnId="{F771BDFB-9B39-4643-BEB7-001E7554C8F2}">
      <dgm:prSet/>
      <dgm:spPr/>
      <dgm:t>
        <a:bodyPr/>
        <a:lstStyle/>
        <a:p>
          <a:endParaRPr lang="ru-RU"/>
        </a:p>
      </dgm:t>
    </dgm:pt>
    <dgm:pt modelId="{75EFC619-F0E7-4855-911E-589031855C25}" type="sibTrans" cxnId="{F771BDFB-9B39-4643-BEB7-001E7554C8F2}">
      <dgm:prSet/>
      <dgm:spPr/>
      <dgm:t>
        <a:bodyPr/>
        <a:lstStyle/>
        <a:p>
          <a:endParaRPr lang="ru-RU"/>
        </a:p>
      </dgm:t>
    </dgm:pt>
    <dgm:pt modelId="{D1B6BCC0-1A8F-4DF9-84ED-41F8588DC4B0}" type="pres">
      <dgm:prSet presAssocID="{A3BA7A0A-FFFE-4033-93FA-04490324C280}" presName="linear" presStyleCnt="0">
        <dgm:presLayoutVars>
          <dgm:animLvl val="lvl"/>
          <dgm:resizeHandles val="exact"/>
        </dgm:presLayoutVars>
      </dgm:prSet>
      <dgm:spPr/>
      <dgm:t>
        <a:bodyPr/>
        <a:lstStyle/>
        <a:p>
          <a:endParaRPr lang="ru-RU"/>
        </a:p>
      </dgm:t>
    </dgm:pt>
    <dgm:pt modelId="{AE1EF042-8200-40EF-B63F-9128413214FA}" type="pres">
      <dgm:prSet presAssocID="{42669804-E83F-40A3-AF7B-BA796A77E4B2}" presName="parentText" presStyleLbl="node1" presStyleIdx="0" presStyleCnt="2">
        <dgm:presLayoutVars>
          <dgm:chMax val="0"/>
          <dgm:bulletEnabled val="1"/>
        </dgm:presLayoutVars>
      </dgm:prSet>
      <dgm:spPr/>
      <dgm:t>
        <a:bodyPr/>
        <a:lstStyle/>
        <a:p>
          <a:endParaRPr lang="ru-RU"/>
        </a:p>
      </dgm:t>
    </dgm:pt>
    <dgm:pt modelId="{CE03A570-6AB1-4BAB-84C8-89438D1AACF5}" type="pres">
      <dgm:prSet presAssocID="{42669804-E83F-40A3-AF7B-BA796A77E4B2}" presName="childText" presStyleLbl="revTx" presStyleIdx="0" presStyleCnt="2">
        <dgm:presLayoutVars>
          <dgm:bulletEnabled val="1"/>
        </dgm:presLayoutVars>
      </dgm:prSet>
      <dgm:spPr/>
      <dgm:t>
        <a:bodyPr/>
        <a:lstStyle/>
        <a:p>
          <a:endParaRPr lang="ru-RU"/>
        </a:p>
      </dgm:t>
    </dgm:pt>
    <dgm:pt modelId="{9F889576-8B1A-454E-B262-0E1B9A111632}" type="pres">
      <dgm:prSet presAssocID="{070B5433-476F-4199-B10C-C52DD6421D56}" presName="parentText" presStyleLbl="node1" presStyleIdx="1" presStyleCnt="2">
        <dgm:presLayoutVars>
          <dgm:chMax val="0"/>
          <dgm:bulletEnabled val="1"/>
        </dgm:presLayoutVars>
      </dgm:prSet>
      <dgm:spPr/>
      <dgm:t>
        <a:bodyPr/>
        <a:lstStyle/>
        <a:p>
          <a:endParaRPr lang="ru-RU"/>
        </a:p>
      </dgm:t>
    </dgm:pt>
    <dgm:pt modelId="{C8ADB94F-1387-49DD-8F45-486D00AC75D7}" type="pres">
      <dgm:prSet presAssocID="{070B5433-476F-4199-B10C-C52DD6421D56}" presName="childText" presStyleLbl="revTx" presStyleIdx="1" presStyleCnt="2">
        <dgm:presLayoutVars>
          <dgm:bulletEnabled val="1"/>
        </dgm:presLayoutVars>
      </dgm:prSet>
      <dgm:spPr/>
      <dgm:t>
        <a:bodyPr/>
        <a:lstStyle/>
        <a:p>
          <a:endParaRPr lang="ru-RU"/>
        </a:p>
      </dgm:t>
    </dgm:pt>
  </dgm:ptLst>
  <dgm:cxnLst>
    <dgm:cxn modelId="{61C894B4-EFD2-45BD-B982-17B235AE78BB}" srcId="{A3BA7A0A-FFFE-4033-93FA-04490324C280}" destId="{070B5433-476F-4199-B10C-C52DD6421D56}" srcOrd="1" destOrd="0" parTransId="{4B445E8B-D7DA-4F13-8F30-00D027553144}" sibTransId="{20D66A04-DEF4-49D6-9F2E-313B193D86D5}"/>
    <dgm:cxn modelId="{DE0DE9AD-9EE9-484A-AE0F-00D2D22F2FF7}" type="presOf" srcId="{4B6462BD-8142-4ACC-B3B7-0DFB99259FCE}" destId="{C8ADB94F-1387-49DD-8F45-486D00AC75D7}" srcOrd="0" destOrd="2" presId="urn:microsoft.com/office/officeart/2005/8/layout/vList2"/>
    <dgm:cxn modelId="{542E8D52-EA9C-46B9-8437-8E408B24E832}" type="presOf" srcId="{6883D01E-B33E-4575-9EDB-212B19E2E87F}" destId="{C8ADB94F-1387-49DD-8F45-486D00AC75D7}" srcOrd="0" destOrd="1" presId="urn:microsoft.com/office/officeart/2005/8/layout/vList2"/>
    <dgm:cxn modelId="{A4503B07-DDB4-4FEF-9313-0D2A3A0BF866}" type="presOf" srcId="{42669804-E83F-40A3-AF7B-BA796A77E4B2}" destId="{AE1EF042-8200-40EF-B63F-9128413214FA}" srcOrd="0" destOrd="0" presId="urn:microsoft.com/office/officeart/2005/8/layout/vList2"/>
    <dgm:cxn modelId="{3F93C108-A0C0-4C20-A1BF-76449E492183}" srcId="{070B5433-476F-4199-B10C-C52DD6421D56}" destId="{3BECEE80-68FF-4635-881A-03B78CA55BE4}" srcOrd="0" destOrd="0" parTransId="{1EC5EF42-55DC-4607-98EE-4575FE48E873}" sibTransId="{84562796-3236-4998-A0DA-F0CC477824FF}"/>
    <dgm:cxn modelId="{645D908F-4103-44B8-88E6-ED78A256F3BD}" srcId="{070B5433-476F-4199-B10C-C52DD6421D56}" destId="{4B6462BD-8142-4ACC-B3B7-0DFB99259FCE}" srcOrd="2" destOrd="0" parTransId="{3626732C-B90B-4E2C-8DD1-EC4E7D81D4E9}" sibTransId="{BDFB52ED-8893-4210-BCC3-50EBC06C8993}"/>
    <dgm:cxn modelId="{6FBCFE47-F198-4F81-ACD2-E6085C5ECB40}" type="presOf" srcId="{C957207B-B09E-4875-AB3C-44FCA8D20CB2}" destId="{CE03A570-6AB1-4BAB-84C8-89438D1AACF5}" srcOrd="0" destOrd="0" presId="urn:microsoft.com/office/officeart/2005/8/layout/vList2"/>
    <dgm:cxn modelId="{0B86532C-A7B8-4097-90BF-7C996684E59E}" type="presOf" srcId="{51B82ADC-D276-4ABF-B362-3EBDB187D8EB}" destId="{CE03A570-6AB1-4BAB-84C8-89438D1AACF5}" srcOrd="0" destOrd="2" presId="urn:microsoft.com/office/officeart/2005/8/layout/vList2"/>
    <dgm:cxn modelId="{088A9960-46C0-407A-A4C9-4CFD5E5347B0}" srcId="{42669804-E83F-40A3-AF7B-BA796A77E4B2}" destId="{C957207B-B09E-4875-AB3C-44FCA8D20CB2}" srcOrd="0" destOrd="0" parTransId="{8EB492FA-E462-4B2C-8AAF-9FCE9B9BCDBD}" sibTransId="{8CEE5E9C-A7FB-40B1-A5B2-7B3099132D6E}"/>
    <dgm:cxn modelId="{DF8038CA-2A85-4D77-BC0E-477AD0064735}" srcId="{42669804-E83F-40A3-AF7B-BA796A77E4B2}" destId="{51B82ADC-D276-4ABF-B362-3EBDB187D8EB}" srcOrd="2" destOrd="0" parTransId="{5108C06E-BA30-4C46-9625-29CE7A7FD1E9}" sibTransId="{47B73E1E-849F-492F-96BF-B3C9CFC9B2D3}"/>
    <dgm:cxn modelId="{B3F4C208-1C9D-401F-B51D-2238381FE917}" srcId="{A3BA7A0A-FFFE-4033-93FA-04490324C280}" destId="{42669804-E83F-40A3-AF7B-BA796A77E4B2}" srcOrd="0" destOrd="0" parTransId="{1A4499A0-CB31-48BC-ABA1-673031A9A46A}" sibTransId="{B4913360-1D1E-4D74-A115-D1249150BA2A}"/>
    <dgm:cxn modelId="{B26D0808-7EA8-45DE-8B64-B2512A33B1C3}" type="presOf" srcId="{070B5433-476F-4199-B10C-C52DD6421D56}" destId="{9F889576-8B1A-454E-B262-0E1B9A111632}" srcOrd="0" destOrd="0" presId="urn:microsoft.com/office/officeart/2005/8/layout/vList2"/>
    <dgm:cxn modelId="{FF7BA6D7-9E68-4655-97BF-6BACB62D8046}" type="presOf" srcId="{3BECEE80-68FF-4635-881A-03B78CA55BE4}" destId="{C8ADB94F-1387-49DD-8F45-486D00AC75D7}" srcOrd="0" destOrd="0" presId="urn:microsoft.com/office/officeart/2005/8/layout/vList2"/>
    <dgm:cxn modelId="{3DDDA7C9-9511-4B65-AA12-21F994BEAF84}" srcId="{42669804-E83F-40A3-AF7B-BA796A77E4B2}" destId="{6D277FB3-32CF-44C2-BAF6-DED8BF74A14C}" srcOrd="1" destOrd="0" parTransId="{028070B6-02BB-4D96-91DC-86A6224097C9}" sibTransId="{3A5BEECC-1E0F-4373-956D-AF681BE2D538}"/>
    <dgm:cxn modelId="{682D6805-96C6-4B65-AD7C-311CBCFDB2CC}" type="presOf" srcId="{6D277FB3-32CF-44C2-BAF6-DED8BF74A14C}" destId="{CE03A570-6AB1-4BAB-84C8-89438D1AACF5}" srcOrd="0" destOrd="1" presId="urn:microsoft.com/office/officeart/2005/8/layout/vList2"/>
    <dgm:cxn modelId="{2DED4187-EE32-4A5C-9D2F-5A69F760BDF3}" type="presOf" srcId="{A3BA7A0A-FFFE-4033-93FA-04490324C280}" destId="{D1B6BCC0-1A8F-4DF9-84ED-41F8588DC4B0}" srcOrd="0" destOrd="0" presId="urn:microsoft.com/office/officeart/2005/8/layout/vList2"/>
    <dgm:cxn modelId="{F771BDFB-9B39-4643-BEB7-001E7554C8F2}" srcId="{070B5433-476F-4199-B10C-C52DD6421D56}" destId="{6883D01E-B33E-4575-9EDB-212B19E2E87F}" srcOrd="1" destOrd="0" parTransId="{092822DD-C059-405D-9017-9ADE7FD7F90B}" sibTransId="{75EFC619-F0E7-4855-911E-589031855C25}"/>
    <dgm:cxn modelId="{612C4894-998C-4C9E-AD60-BCA78DE9D407}" type="presParOf" srcId="{D1B6BCC0-1A8F-4DF9-84ED-41F8588DC4B0}" destId="{AE1EF042-8200-40EF-B63F-9128413214FA}" srcOrd="0" destOrd="0" presId="urn:microsoft.com/office/officeart/2005/8/layout/vList2"/>
    <dgm:cxn modelId="{2E0E43F4-A758-49CB-ADB8-BB8D54B7F880}" type="presParOf" srcId="{D1B6BCC0-1A8F-4DF9-84ED-41F8588DC4B0}" destId="{CE03A570-6AB1-4BAB-84C8-89438D1AACF5}" srcOrd="1" destOrd="0" presId="urn:microsoft.com/office/officeart/2005/8/layout/vList2"/>
    <dgm:cxn modelId="{7DE7FAA7-DCBF-46EF-A011-D5BF13159447}" type="presParOf" srcId="{D1B6BCC0-1A8F-4DF9-84ED-41F8588DC4B0}" destId="{9F889576-8B1A-454E-B262-0E1B9A111632}" srcOrd="2" destOrd="0" presId="urn:microsoft.com/office/officeart/2005/8/layout/vList2"/>
    <dgm:cxn modelId="{6E0660E4-8850-4D3D-96DA-8C0BF796E9F1}" type="presParOf" srcId="{D1B6BCC0-1A8F-4DF9-84ED-41F8588DC4B0}" destId="{C8ADB94F-1387-49DD-8F45-486D00AC75D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BA7A0A-FFFE-4033-93FA-04490324C2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2669804-E83F-40A3-AF7B-BA796A77E4B2}">
      <dgm:prSet phldrT="[Текст]" custT="1"/>
      <dgm:spPr/>
      <dgm:t>
        <a:bodyPr/>
        <a:lstStyle/>
        <a:p>
          <a:pPr algn="ctr"/>
          <a:r>
            <a:rPr lang="ru-RU" sz="2800" dirty="0" smtClean="0"/>
            <a:t>Этап 3: Понимание ситуации клиента</a:t>
          </a:r>
          <a:endParaRPr lang="ru-RU" sz="2800" dirty="0"/>
        </a:p>
      </dgm:t>
    </dgm:pt>
    <dgm:pt modelId="{1A4499A0-CB31-48BC-ABA1-673031A9A46A}" type="parTrans" cxnId="{B3F4C208-1C9D-401F-B51D-2238381FE917}">
      <dgm:prSet/>
      <dgm:spPr/>
      <dgm:t>
        <a:bodyPr/>
        <a:lstStyle/>
        <a:p>
          <a:endParaRPr lang="ru-RU"/>
        </a:p>
      </dgm:t>
    </dgm:pt>
    <dgm:pt modelId="{B4913360-1D1E-4D74-A115-D1249150BA2A}" type="sibTrans" cxnId="{B3F4C208-1C9D-401F-B51D-2238381FE917}">
      <dgm:prSet/>
      <dgm:spPr/>
      <dgm:t>
        <a:bodyPr/>
        <a:lstStyle/>
        <a:p>
          <a:endParaRPr lang="ru-RU"/>
        </a:p>
      </dgm:t>
    </dgm:pt>
    <dgm:pt modelId="{C957207B-B09E-4875-AB3C-44FCA8D20CB2}">
      <dgm:prSet phldrT="[Текст]" custT="1"/>
      <dgm:spPr/>
      <dgm:t>
        <a:bodyPr/>
        <a:lstStyle/>
        <a:p>
          <a:r>
            <a:rPr lang="ru-RU" sz="2200" i="1" dirty="0" smtClean="0"/>
            <a:t>Получить сведения о ситуации(</a:t>
          </a:r>
          <a:r>
            <a:rPr lang="ru-RU" sz="2200" i="1" dirty="0" err="1" smtClean="0"/>
            <a:t>ях</a:t>
          </a:r>
          <a:r>
            <a:rPr lang="ru-RU" sz="2200" i="1" dirty="0" smtClean="0"/>
            <a:t>) клиента</a:t>
          </a:r>
          <a:endParaRPr lang="ru-RU" sz="2200" i="1" dirty="0"/>
        </a:p>
      </dgm:t>
    </dgm:pt>
    <dgm:pt modelId="{8EB492FA-E462-4B2C-8AAF-9FCE9B9BCDBD}" type="parTrans" cxnId="{088A9960-46C0-407A-A4C9-4CFD5E5347B0}">
      <dgm:prSet/>
      <dgm:spPr/>
      <dgm:t>
        <a:bodyPr/>
        <a:lstStyle/>
        <a:p>
          <a:endParaRPr lang="ru-RU"/>
        </a:p>
      </dgm:t>
    </dgm:pt>
    <dgm:pt modelId="{8CEE5E9C-A7FB-40B1-A5B2-7B3099132D6E}" type="sibTrans" cxnId="{088A9960-46C0-407A-A4C9-4CFD5E5347B0}">
      <dgm:prSet/>
      <dgm:spPr/>
      <dgm:t>
        <a:bodyPr/>
        <a:lstStyle/>
        <a:p>
          <a:endParaRPr lang="ru-RU"/>
        </a:p>
      </dgm:t>
    </dgm:pt>
    <dgm:pt modelId="{51B82ADC-D276-4ABF-B362-3EBDB187D8EB}">
      <dgm:prSet phldrT="[Текст]" custT="1"/>
      <dgm:spPr/>
      <dgm:t>
        <a:bodyPr/>
        <a:lstStyle/>
        <a:p>
          <a:r>
            <a:rPr lang="ru-RU" sz="2200" i="1" dirty="0" smtClean="0"/>
            <a:t>Помочь клиенту лучше понять себя</a:t>
          </a:r>
          <a:endParaRPr lang="ru-RU" sz="2200" i="1" dirty="0"/>
        </a:p>
      </dgm:t>
    </dgm:pt>
    <dgm:pt modelId="{5108C06E-BA30-4C46-9625-29CE7A7FD1E9}" type="parTrans" cxnId="{DF8038CA-2A85-4D77-BC0E-477AD0064735}">
      <dgm:prSet/>
      <dgm:spPr/>
      <dgm:t>
        <a:bodyPr/>
        <a:lstStyle/>
        <a:p>
          <a:endParaRPr lang="ru-RU"/>
        </a:p>
      </dgm:t>
    </dgm:pt>
    <dgm:pt modelId="{47B73E1E-849F-492F-96BF-B3C9CFC9B2D3}" type="sibTrans" cxnId="{DF8038CA-2A85-4D77-BC0E-477AD0064735}">
      <dgm:prSet/>
      <dgm:spPr/>
      <dgm:t>
        <a:bodyPr/>
        <a:lstStyle/>
        <a:p>
          <a:endParaRPr lang="ru-RU"/>
        </a:p>
      </dgm:t>
    </dgm:pt>
    <dgm:pt modelId="{6D277FB3-32CF-44C2-BAF6-DED8BF74A14C}">
      <dgm:prSet phldrT="[Текст]" custT="1"/>
      <dgm:spPr/>
      <dgm:t>
        <a:bodyPr/>
        <a:lstStyle/>
        <a:p>
          <a:r>
            <a:rPr lang="ru-RU" sz="2200" i="1" dirty="0" smtClean="0"/>
            <a:t>Нарисовать более полную картину этой ситуации</a:t>
          </a:r>
          <a:endParaRPr lang="ru-RU" sz="2200" i="1" dirty="0"/>
        </a:p>
      </dgm:t>
    </dgm:pt>
    <dgm:pt modelId="{028070B6-02BB-4D96-91DC-86A6224097C9}" type="parTrans" cxnId="{3DDDA7C9-9511-4B65-AA12-21F994BEAF84}">
      <dgm:prSet/>
      <dgm:spPr/>
      <dgm:t>
        <a:bodyPr/>
        <a:lstStyle/>
        <a:p>
          <a:endParaRPr lang="ru-RU"/>
        </a:p>
      </dgm:t>
    </dgm:pt>
    <dgm:pt modelId="{3A5BEECC-1E0F-4373-956D-AF681BE2D538}" type="sibTrans" cxnId="{3DDDA7C9-9511-4B65-AA12-21F994BEAF84}">
      <dgm:prSet/>
      <dgm:spPr/>
      <dgm:t>
        <a:bodyPr/>
        <a:lstStyle/>
        <a:p>
          <a:endParaRPr lang="ru-RU"/>
        </a:p>
      </dgm:t>
    </dgm:pt>
    <dgm:pt modelId="{4B6462BD-8142-4ACC-B3B7-0DFB99259FCE}">
      <dgm:prSet phldrT="[Текст]" custT="1"/>
      <dgm:spPr/>
      <dgm:t>
        <a:bodyPr/>
        <a:lstStyle/>
        <a:p>
          <a:r>
            <a:rPr lang="ru-RU" sz="2200" i="1" dirty="0" smtClean="0"/>
            <a:t>Согласовать конкретные действия</a:t>
          </a:r>
          <a:endParaRPr lang="ru-RU" sz="2200" i="1" dirty="0"/>
        </a:p>
      </dgm:t>
    </dgm:pt>
    <dgm:pt modelId="{3626732C-B90B-4E2C-8DD1-EC4E7D81D4E9}" type="parTrans" cxnId="{645D908F-4103-44B8-88E6-ED78A256F3BD}">
      <dgm:prSet/>
      <dgm:spPr/>
      <dgm:t>
        <a:bodyPr/>
        <a:lstStyle/>
        <a:p>
          <a:endParaRPr lang="ru-RU"/>
        </a:p>
      </dgm:t>
    </dgm:pt>
    <dgm:pt modelId="{BDFB52ED-8893-4210-BCC3-50EBC06C8993}" type="sibTrans" cxnId="{645D908F-4103-44B8-88E6-ED78A256F3BD}">
      <dgm:prSet/>
      <dgm:spPr/>
      <dgm:t>
        <a:bodyPr/>
        <a:lstStyle/>
        <a:p>
          <a:endParaRPr lang="ru-RU"/>
        </a:p>
      </dgm:t>
    </dgm:pt>
    <dgm:pt modelId="{070B5433-476F-4199-B10C-C52DD6421D56}">
      <dgm:prSet phldrT="[Текст]" custT="1"/>
      <dgm:spPr/>
      <dgm:t>
        <a:bodyPr/>
        <a:lstStyle/>
        <a:p>
          <a:pPr algn="ctr"/>
          <a:r>
            <a:rPr lang="ru-RU" sz="2800" dirty="0" smtClean="0"/>
            <a:t>Этап 4: План действий</a:t>
          </a:r>
          <a:endParaRPr lang="ru-RU" sz="2800" dirty="0"/>
        </a:p>
      </dgm:t>
    </dgm:pt>
    <dgm:pt modelId="{4B445E8B-D7DA-4F13-8F30-00D027553144}" type="parTrans" cxnId="{61C894B4-EFD2-45BD-B982-17B235AE78BB}">
      <dgm:prSet/>
      <dgm:spPr/>
      <dgm:t>
        <a:bodyPr/>
        <a:lstStyle/>
        <a:p>
          <a:endParaRPr lang="ru-RU"/>
        </a:p>
      </dgm:t>
    </dgm:pt>
    <dgm:pt modelId="{20D66A04-DEF4-49D6-9F2E-313B193D86D5}" type="sibTrans" cxnId="{61C894B4-EFD2-45BD-B982-17B235AE78BB}">
      <dgm:prSet/>
      <dgm:spPr/>
      <dgm:t>
        <a:bodyPr/>
        <a:lstStyle/>
        <a:p>
          <a:endParaRPr lang="ru-RU"/>
        </a:p>
      </dgm:t>
    </dgm:pt>
    <dgm:pt modelId="{3BECEE80-68FF-4635-881A-03B78CA55BE4}">
      <dgm:prSet phldrT="[Текст]" custT="1"/>
      <dgm:spPr/>
      <dgm:t>
        <a:bodyPr/>
        <a:lstStyle/>
        <a:p>
          <a:r>
            <a:rPr lang="ru-RU" sz="2200" i="1" dirty="0" smtClean="0"/>
            <a:t>Нужно записать выводы клиента</a:t>
          </a:r>
          <a:endParaRPr lang="ru-RU" sz="2200" i="1" dirty="0"/>
        </a:p>
      </dgm:t>
    </dgm:pt>
    <dgm:pt modelId="{1EC5EF42-55DC-4607-98EE-4575FE48E873}" type="parTrans" cxnId="{3F93C108-A0C0-4C20-A1BF-76449E492183}">
      <dgm:prSet/>
      <dgm:spPr/>
      <dgm:t>
        <a:bodyPr/>
        <a:lstStyle/>
        <a:p>
          <a:endParaRPr lang="ru-RU"/>
        </a:p>
      </dgm:t>
    </dgm:pt>
    <dgm:pt modelId="{84562796-3236-4998-A0DA-F0CC477824FF}" type="sibTrans" cxnId="{3F93C108-A0C0-4C20-A1BF-76449E492183}">
      <dgm:prSet/>
      <dgm:spPr/>
      <dgm:t>
        <a:bodyPr/>
        <a:lstStyle/>
        <a:p>
          <a:endParaRPr lang="ru-RU"/>
        </a:p>
      </dgm:t>
    </dgm:pt>
    <dgm:pt modelId="{6883D01E-B33E-4575-9EDB-212B19E2E87F}">
      <dgm:prSet phldrT="[Текст]" custT="1"/>
      <dgm:spPr/>
      <dgm:t>
        <a:bodyPr/>
        <a:lstStyle/>
        <a:p>
          <a:r>
            <a:rPr lang="ru-RU" sz="2200" i="1" dirty="0" smtClean="0"/>
            <a:t>Резюмировать идеи и варианты действий </a:t>
          </a:r>
          <a:endParaRPr lang="ru-RU" sz="2200" i="1" dirty="0"/>
        </a:p>
      </dgm:t>
    </dgm:pt>
    <dgm:pt modelId="{092822DD-C059-405D-9017-9ADE7FD7F90B}" type="parTrans" cxnId="{F771BDFB-9B39-4643-BEB7-001E7554C8F2}">
      <dgm:prSet/>
      <dgm:spPr/>
      <dgm:t>
        <a:bodyPr/>
        <a:lstStyle/>
        <a:p>
          <a:endParaRPr lang="ru-RU"/>
        </a:p>
      </dgm:t>
    </dgm:pt>
    <dgm:pt modelId="{75EFC619-F0E7-4855-911E-589031855C25}" type="sibTrans" cxnId="{F771BDFB-9B39-4643-BEB7-001E7554C8F2}">
      <dgm:prSet/>
      <dgm:spPr/>
      <dgm:t>
        <a:bodyPr/>
        <a:lstStyle/>
        <a:p>
          <a:endParaRPr lang="ru-RU"/>
        </a:p>
      </dgm:t>
    </dgm:pt>
    <dgm:pt modelId="{F1DB9497-F4F4-4835-BB19-D982886BB82C}">
      <dgm:prSet phldrT="[Текст]" custT="1"/>
      <dgm:spPr/>
      <dgm:t>
        <a:bodyPr/>
        <a:lstStyle/>
        <a:p>
          <a:r>
            <a:rPr lang="ru-RU" sz="2200" i="1" dirty="0" smtClean="0"/>
            <a:t>Помочь клиенту осознать идеи или решения во время прояснения его ситуации</a:t>
          </a:r>
          <a:endParaRPr lang="ru-RU" sz="2200" i="1" dirty="0"/>
        </a:p>
      </dgm:t>
    </dgm:pt>
    <dgm:pt modelId="{D9EC43C1-A3FD-45AA-A540-B8FD911EC13E}" type="parTrans" cxnId="{9F36B0B4-2B22-44FE-9665-10CDFA227A38}">
      <dgm:prSet/>
      <dgm:spPr/>
      <dgm:t>
        <a:bodyPr/>
        <a:lstStyle/>
        <a:p>
          <a:endParaRPr lang="ru-RU"/>
        </a:p>
      </dgm:t>
    </dgm:pt>
    <dgm:pt modelId="{F3040931-BBD4-4577-A3E6-FC2E6FEA1F6B}" type="sibTrans" cxnId="{9F36B0B4-2B22-44FE-9665-10CDFA227A38}">
      <dgm:prSet/>
      <dgm:spPr/>
      <dgm:t>
        <a:bodyPr/>
        <a:lstStyle/>
        <a:p>
          <a:endParaRPr lang="ru-RU"/>
        </a:p>
      </dgm:t>
    </dgm:pt>
    <dgm:pt modelId="{D1B6BCC0-1A8F-4DF9-84ED-41F8588DC4B0}" type="pres">
      <dgm:prSet presAssocID="{A3BA7A0A-FFFE-4033-93FA-04490324C280}" presName="linear" presStyleCnt="0">
        <dgm:presLayoutVars>
          <dgm:animLvl val="lvl"/>
          <dgm:resizeHandles val="exact"/>
        </dgm:presLayoutVars>
      </dgm:prSet>
      <dgm:spPr/>
      <dgm:t>
        <a:bodyPr/>
        <a:lstStyle/>
        <a:p>
          <a:endParaRPr lang="ru-RU"/>
        </a:p>
      </dgm:t>
    </dgm:pt>
    <dgm:pt modelId="{AE1EF042-8200-40EF-B63F-9128413214FA}" type="pres">
      <dgm:prSet presAssocID="{42669804-E83F-40A3-AF7B-BA796A77E4B2}" presName="parentText" presStyleLbl="node1" presStyleIdx="0" presStyleCnt="2">
        <dgm:presLayoutVars>
          <dgm:chMax val="0"/>
          <dgm:bulletEnabled val="1"/>
        </dgm:presLayoutVars>
      </dgm:prSet>
      <dgm:spPr/>
      <dgm:t>
        <a:bodyPr/>
        <a:lstStyle/>
        <a:p>
          <a:endParaRPr lang="ru-RU"/>
        </a:p>
      </dgm:t>
    </dgm:pt>
    <dgm:pt modelId="{CE03A570-6AB1-4BAB-84C8-89438D1AACF5}" type="pres">
      <dgm:prSet presAssocID="{42669804-E83F-40A3-AF7B-BA796A77E4B2}" presName="childText" presStyleLbl="revTx" presStyleIdx="0" presStyleCnt="2">
        <dgm:presLayoutVars>
          <dgm:bulletEnabled val="1"/>
        </dgm:presLayoutVars>
      </dgm:prSet>
      <dgm:spPr/>
      <dgm:t>
        <a:bodyPr/>
        <a:lstStyle/>
        <a:p>
          <a:endParaRPr lang="ru-RU"/>
        </a:p>
      </dgm:t>
    </dgm:pt>
    <dgm:pt modelId="{9F889576-8B1A-454E-B262-0E1B9A111632}" type="pres">
      <dgm:prSet presAssocID="{070B5433-476F-4199-B10C-C52DD6421D56}" presName="parentText" presStyleLbl="node1" presStyleIdx="1" presStyleCnt="2">
        <dgm:presLayoutVars>
          <dgm:chMax val="0"/>
          <dgm:bulletEnabled val="1"/>
        </dgm:presLayoutVars>
      </dgm:prSet>
      <dgm:spPr/>
      <dgm:t>
        <a:bodyPr/>
        <a:lstStyle/>
        <a:p>
          <a:endParaRPr lang="ru-RU"/>
        </a:p>
      </dgm:t>
    </dgm:pt>
    <dgm:pt modelId="{C8ADB94F-1387-49DD-8F45-486D00AC75D7}" type="pres">
      <dgm:prSet presAssocID="{070B5433-476F-4199-B10C-C52DD6421D56}" presName="childText" presStyleLbl="revTx" presStyleIdx="1" presStyleCnt="2">
        <dgm:presLayoutVars>
          <dgm:bulletEnabled val="1"/>
        </dgm:presLayoutVars>
      </dgm:prSet>
      <dgm:spPr/>
      <dgm:t>
        <a:bodyPr/>
        <a:lstStyle/>
        <a:p>
          <a:endParaRPr lang="ru-RU"/>
        </a:p>
      </dgm:t>
    </dgm:pt>
  </dgm:ptLst>
  <dgm:cxnLst>
    <dgm:cxn modelId="{542E8D52-EA9C-46B9-8437-8E408B24E832}" type="presOf" srcId="{6883D01E-B33E-4575-9EDB-212B19E2E87F}" destId="{C8ADB94F-1387-49DD-8F45-486D00AC75D7}" srcOrd="0" destOrd="1" presId="urn:microsoft.com/office/officeart/2005/8/layout/vList2"/>
    <dgm:cxn modelId="{DE0DE9AD-9EE9-484A-AE0F-00D2D22F2FF7}" type="presOf" srcId="{4B6462BD-8142-4ACC-B3B7-0DFB99259FCE}" destId="{C8ADB94F-1387-49DD-8F45-486D00AC75D7}" srcOrd="0" destOrd="2" presId="urn:microsoft.com/office/officeart/2005/8/layout/vList2"/>
    <dgm:cxn modelId="{3DDDA7C9-9511-4B65-AA12-21F994BEAF84}" srcId="{42669804-E83F-40A3-AF7B-BA796A77E4B2}" destId="{6D277FB3-32CF-44C2-BAF6-DED8BF74A14C}" srcOrd="1" destOrd="0" parTransId="{028070B6-02BB-4D96-91DC-86A6224097C9}" sibTransId="{3A5BEECC-1E0F-4373-956D-AF681BE2D538}"/>
    <dgm:cxn modelId="{682D6805-96C6-4B65-AD7C-311CBCFDB2CC}" type="presOf" srcId="{6D277FB3-32CF-44C2-BAF6-DED8BF74A14C}" destId="{CE03A570-6AB1-4BAB-84C8-89438D1AACF5}" srcOrd="0" destOrd="1" presId="urn:microsoft.com/office/officeart/2005/8/layout/vList2"/>
    <dgm:cxn modelId="{3F93C108-A0C0-4C20-A1BF-76449E492183}" srcId="{070B5433-476F-4199-B10C-C52DD6421D56}" destId="{3BECEE80-68FF-4635-881A-03B78CA55BE4}" srcOrd="0" destOrd="0" parTransId="{1EC5EF42-55DC-4607-98EE-4575FE48E873}" sibTransId="{84562796-3236-4998-A0DA-F0CC477824FF}"/>
    <dgm:cxn modelId="{FF7BA6D7-9E68-4655-97BF-6BACB62D8046}" type="presOf" srcId="{3BECEE80-68FF-4635-881A-03B78CA55BE4}" destId="{C8ADB94F-1387-49DD-8F45-486D00AC75D7}" srcOrd="0" destOrd="0" presId="urn:microsoft.com/office/officeart/2005/8/layout/vList2"/>
    <dgm:cxn modelId="{A4503B07-DDB4-4FEF-9313-0D2A3A0BF866}" type="presOf" srcId="{42669804-E83F-40A3-AF7B-BA796A77E4B2}" destId="{AE1EF042-8200-40EF-B63F-9128413214FA}" srcOrd="0" destOrd="0" presId="urn:microsoft.com/office/officeart/2005/8/layout/vList2"/>
    <dgm:cxn modelId="{9F36B0B4-2B22-44FE-9665-10CDFA227A38}" srcId="{42669804-E83F-40A3-AF7B-BA796A77E4B2}" destId="{F1DB9497-F4F4-4835-BB19-D982886BB82C}" srcOrd="3" destOrd="0" parTransId="{D9EC43C1-A3FD-45AA-A540-B8FD911EC13E}" sibTransId="{F3040931-BBD4-4577-A3E6-FC2E6FEA1F6B}"/>
    <dgm:cxn modelId="{088A9960-46C0-407A-A4C9-4CFD5E5347B0}" srcId="{42669804-E83F-40A3-AF7B-BA796A77E4B2}" destId="{C957207B-B09E-4875-AB3C-44FCA8D20CB2}" srcOrd="0" destOrd="0" parTransId="{8EB492FA-E462-4B2C-8AAF-9FCE9B9BCDBD}" sibTransId="{8CEE5E9C-A7FB-40B1-A5B2-7B3099132D6E}"/>
    <dgm:cxn modelId="{DF8038CA-2A85-4D77-BC0E-477AD0064735}" srcId="{42669804-E83F-40A3-AF7B-BA796A77E4B2}" destId="{51B82ADC-D276-4ABF-B362-3EBDB187D8EB}" srcOrd="2" destOrd="0" parTransId="{5108C06E-BA30-4C46-9625-29CE7A7FD1E9}" sibTransId="{47B73E1E-849F-492F-96BF-B3C9CFC9B2D3}"/>
    <dgm:cxn modelId="{B3F4C208-1C9D-401F-B51D-2238381FE917}" srcId="{A3BA7A0A-FFFE-4033-93FA-04490324C280}" destId="{42669804-E83F-40A3-AF7B-BA796A77E4B2}" srcOrd="0" destOrd="0" parTransId="{1A4499A0-CB31-48BC-ABA1-673031A9A46A}" sibTransId="{B4913360-1D1E-4D74-A115-D1249150BA2A}"/>
    <dgm:cxn modelId="{0B86532C-A7B8-4097-90BF-7C996684E59E}" type="presOf" srcId="{51B82ADC-D276-4ABF-B362-3EBDB187D8EB}" destId="{CE03A570-6AB1-4BAB-84C8-89438D1AACF5}" srcOrd="0" destOrd="2" presId="urn:microsoft.com/office/officeart/2005/8/layout/vList2"/>
    <dgm:cxn modelId="{F771BDFB-9B39-4643-BEB7-001E7554C8F2}" srcId="{070B5433-476F-4199-B10C-C52DD6421D56}" destId="{6883D01E-B33E-4575-9EDB-212B19E2E87F}" srcOrd="1" destOrd="0" parTransId="{092822DD-C059-405D-9017-9ADE7FD7F90B}" sibTransId="{75EFC619-F0E7-4855-911E-589031855C25}"/>
    <dgm:cxn modelId="{645D908F-4103-44B8-88E6-ED78A256F3BD}" srcId="{070B5433-476F-4199-B10C-C52DD6421D56}" destId="{4B6462BD-8142-4ACC-B3B7-0DFB99259FCE}" srcOrd="2" destOrd="0" parTransId="{3626732C-B90B-4E2C-8DD1-EC4E7D81D4E9}" sibTransId="{BDFB52ED-8893-4210-BCC3-50EBC06C8993}"/>
    <dgm:cxn modelId="{6FBCFE47-F198-4F81-ACD2-E6085C5ECB40}" type="presOf" srcId="{C957207B-B09E-4875-AB3C-44FCA8D20CB2}" destId="{CE03A570-6AB1-4BAB-84C8-89438D1AACF5}" srcOrd="0" destOrd="0" presId="urn:microsoft.com/office/officeart/2005/8/layout/vList2"/>
    <dgm:cxn modelId="{2D2799EF-2932-439A-9667-2827B83275CF}" type="presOf" srcId="{F1DB9497-F4F4-4835-BB19-D982886BB82C}" destId="{CE03A570-6AB1-4BAB-84C8-89438D1AACF5}" srcOrd="0" destOrd="3" presId="urn:microsoft.com/office/officeart/2005/8/layout/vList2"/>
    <dgm:cxn modelId="{2DED4187-EE32-4A5C-9D2F-5A69F760BDF3}" type="presOf" srcId="{A3BA7A0A-FFFE-4033-93FA-04490324C280}" destId="{D1B6BCC0-1A8F-4DF9-84ED-41F8588DC4B0}" srcOrd="0" destOrd="0" presId="urn:microsoft.com/office/officeart/2005/8/layout/vList2"/>
    <dgm:cxn modelId="{B26D0808-7EA8-45DE-8B64-B2512A33B1C3}" type="presOf" srcId="{070B5433-476F-4199-B10C-C52DD6421D56}" destId="{9F889576-8B1A-454E-B262-0E1B9A111632}" srcOrd="0" destOrd="0" presId="urn:microsoft.com/office/officeart/2005/8/layout/vList2"/>
    <dgm:cxn modelId="{61C894B4-EFD2-45BD-B982-17B235AE78BB}" srcId="{A3BA7A0A-FFFE-4033-93FA-04490324C280}" destId="{070B5433-476F-4199-B10C-C52DD6421D56}" srcOrd="1" destOrd="0" parTransId="{4B445E8B-D7DA-4F13-8F30-00D027553144}" sibTransId="{20D66A04-DEF4-49D6-9F2E-313B193D86D5}"/>
    <dgm:cxn modelId="{612C4894-998C-4C9E-AD60-BCA78DE9D407}" type="presParOf" srcId="{D1B6BCC0-1A8F-4DF9-84ED-41F8588DC4B0}" destId="{AE1EF042-8200-40EF-B63F-9128413214FA}" srcOrd="0" destOrd="0" presId="urn:microsoft.com/office/officeart/2005/8/layout/vList2"/>
    <dgm:cxn modelId="{2E0E43F4-A758-49CB-ADB8-BB8D54B7F880}" type="presParOf" srcId="{D1B6BCC0-1A8F-4DF9-84ED-41F8588DC4B0}" destId="{CE03A570-6AB1-4BAB-84C8-89438D1AACF5}" srcOrd="1" destOrd="0" presId="urn:microsoft.com/office/officeart/2005/8/layout/vList2"/>
    <dgm:cxn modelId="{7DE7FAA7-DCBF-46EF-A011-D5BF13159447}" type="presParOf" srcId="{D1B6BCC0-1A8F-4DF9-84ED-41F8588DC4B0}" destId="{9F889576-8B1A-454E-B262-0E1B9A111632}" srcOrd="2" destOrd="0" presId="urn:microsoft.com/office/officeart/2005/8/layout/vList2"/>
    <dgm:cxn modelId="{6E0660E4-8850-4D3D-96DA-8C0BF796E9F1}" type="presParOf" srcId="{D1B6BCC0-1A8F-4DF9-84ED-41F8588DC4B0}" destId="{C8ADB94F-1387-49DD-8F45-486D00AC75D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3BA7A0A-FFFE-4033-93FA-04490324C2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2669804-E83F-40A3-AF7B-BA796A77E4B2}">
      <dgm:prSet phldrT="[Текст]" custT="1"/>
      <dgm:spPr/>
      <dgm:t>
        <a:bodyPr/>
        <a:lstStyle/>
        <a:p>
          <a:pPr algn="ctr"/>
          <a:r>
            <a:rPr lang="ru-RU" sz="2800" dirty="0" smtClean="0"/>
            <a:t>Этап 5: Полный контроль — мотивация к выполнению плана</a:t>
          </a:r>
          <a:endParaRPr lang="ru-RU" sz="2800" dirty="0"/>
        </a:p>
      </dgm:t>
    </dgm:pt>
    <dgm:pt modelId="{1A4499A0-CB31-48BC-ABA1-673031A9A46A}" type="parTrans" cxnId="{B3F4C208-1C9D-401F-B51D-2238381FE917}">
      <dgm:prSet/>
      <dgm:spPr/>
      <dgm:t>
        <a:bodyPr/>
        <a:lstStyle/>
        <a:p>
          <a:endParaRPr lang="ru-RU"/>
        </a:p>
      </dgm:t>
    </dgm:pt>
    <dgm:pt modelId="{B4913360-1D1E-4D74-A115-D1249150BA2A}" type="sibTrans" cxnId="{B3F4C208-1C9D-401F-B51D-2238381FE917}">
      <dgm:prSet/>
      <dgm:spPr/>
      <dgm:t>
        <a:bodyPr/>
        <a:lstStyle/>
        <a:p>
          <a:endParaRPr lang="ru-RU"/>
        </a:p>
      </dgm:t>
    </dgm:pt>
    <dgm:pt modelId="{C957207B-B09E-4875-AB3C-44FCA8D20CB2}">
      <dgm:prSet phldrT="[Текст]" custT="1"/>
      <dgm:spPr/>
      <dgm:t>
        <a:bodyPr/>
        <a:lstStyle/>
        <a:p>
          <a:r>
            <a:rPr lang="ru-RU" sz="2200" i="1" dirty="0" smtClean="0"/>
            <a:t>Нужно увидеть позитивный результат</a:t>
          </a:r>
          <a:endParaRPr lang="ru-RU" sz="2200" i="1" dirty="0"/>
        </a:p>
      </dgm:t>
    </dgm:pt>
    <dgm:pt modelId="{8EB492FA-E462-4B2C-8AAF-9FCE9B9BCDBD}" type="parTrans" cxnId="{088A9960-46C0-407A-A4C9-4CFD5E5347B0}">
      <dgm:prSet/>
      <dgm:spPr/>
      <dgm:t>
        <a:bodyPr/>
        <a:lstStyle/>
        <a:p>
          <a:endParaRPr lang="ru-RU"/>
        </a:p>
      </dgm:t>
    </dgm:pt>
    <dgm:pt modelId="{8CEE5E9C-A7FB-40B1-A5B2-7B3099132D6E}" type="sibTrans" cxnId="{088A9960-46C0-407A-A4C9-4CFD5E5347B0}">
      <dgm:prSet/>
      <dgm:spPr/>
      <dgm:t>
        <a:bodyPr/>
        <a:lstStyle/>
        <a:p>
          <a:endParaRPr lang="ru-RU"/>
        </a:p>
      </dgm:t>
    </dgm:pt>
    <dgm:pt modelId="{51B82ADC-D276-4ABF-B362-3EBDB187D8EB}">
      <dgm:prSet phldrT="[Текст]" custT="1"/>
      <dgm:spPr/>
      <dgm:t>
        <a:bodyPr/>
        <a:lstStyle/>
        <a:p>
          <a:r>
            <a:rPr lang="ru-RU" sz="2200" i="1" dirty="0" smtClean="0"/>
            <a:t>Спросить, как можно создать дополнительную мотивацию, чтобы точно выполнить план</a:t>
          </a:r>
          <a:endParaRPr lang="ru-RU" sz="2200" i="1" dirty="0"/>
        </a:p>
      </dgm:t>
    </dgm:pt>
    <dgm:pt modelId="{5108C06E-BA30-4C46-9625-29CE7A7FD1E9}" type="parTrans" cxnId="{DF8038CA-2A85-4D77-BC0E-477AD0064735}">
      <dgm:prSet/>
      <dgm:spPr/>
      <dgm:t>
        <a:bodyPr/>
        <a:lstStyle/>
        <a:p>
          <a:endParaRPr lang="ru-RU"/>
        </a:p>
      </dgm:t>
    </dgm:pt>
    <dgm:pt modelId="{47B73E1E-849F-492F-96BF-B3C9CFC9B2D3}" type="sibTrans" cxnId="{DF8038CA-2A85-4D77-BC0E-477AD0064735}">
      <dgm:prSet/>
      <dgm:spPr/>
      <dgm:t>
        <a:bodyPr/>
        <a:lstStyle/>
        <a:p>
          <a:endParaRPr lang="ru-RU"/>
        </a:p>
      </dgm:t>
    </dgm:pt>
    <dgm:pt modelId="{6D277FB3-32CF-44C2-BAF6-DED8BF74A14C}">
      <dgm:prSet phldrT="[Текст]" custT="1"/>
      <dgm:spPr/>
      <dgm:t>
        <a:bodyPr/>
        <a:lstStyle/>
        <a:p>
          <a:r>
            <a:rPr lang="ru-RU" sz="2200" i="1" dirty="0" smtClean="0"/>
            <a:t>Спросить о возможных препятствиях</a:t>
          </a:r>
          <a:endParaRPr lang="ru-RU" sz="2200" i="1" dirty="0"/>
        </a:p>
      </dgm:t>
    </dgm:pt>
    <dgm:pt modelId="{028070B6-02BB-4D96-91DC-86A6224097C9}" type="parTrans" cxnId="{3DDDA7C9-9511-4B65-AA12-21F994BEAF84}">
      <dgm:prSet/>
      <dgm:spPr/>
      <dgm:t>
        <a:bodyPr/>
        <a:lstStyle/>
        <a:p>
          <a:endParaRPr lang="ru-RU"/>
        </a:p>
      </dgm:t>
    </dgm:pt>
    <dgm:pt modelId="{3A5BEECC-1E0F-4373-956D-AF681BE2D538}" type="sibTrans" cxnId="{3DDDA7C9-9511-4B65-AA12-21F994BEAF84}">
      <dgm:prSet/>
      <dgm:spPr/>
      <dgm:t>
        <a:bodyPr/>
        <a:lstStyle/>
        <a:p>
          <a:endParaRPr lang="ru-RU"/>
        </a:p>
      </dgm:t>
    </dgm:pt>
    <dgm:pt modelId="{070B5433-476F-4199-B10C-C52DD6421D56}">
      <dgm:prSet phldrT="[Текст]" custT="1"/>
      <dgm:spPr/>
      <dgm:t>
        <a:bodyPr/>
        <a:lstStyle/>
        <a:p>
          <a:pPr algn="ctr"/>
          <a:r>
            <a:rPr lang="ru-RU" sz="2800" dirty="0" smtClean="0"/>
            <a:t>Этап 6: Оценка </a:t>
          </a:r>
          <a:r>
            <a:rPr lang="ru-RU" sz="2800" dirty="0" err="1" smtClean="0"/>
            <a:t>коуч</a:t>
          </a:r>
          <a:r>
            <a:rPr lang="ru-RU" sz="2800" dirty="0" smtClean="0"/>
            <a:t>-сессии и получение отзыва от клиента</a:t>
          </a:r>
          <a:endParaRPr lang="ru-RU" sz="2800" dirty="0"/>
        </a:p>
      </dgm:t>
    </dgm:pt>
    <dgm:pt modelId="{4B445E8B-D7DA-4F13-8F30-00D027553144}" type="parTrans" cxnId="{61C894B4-EFD2-45BD-B982-17B235AE78BB}">
      <dgm:prSet/>
      <dgm:spPr/>
      <dgm:t>
        <a:bodyPr/>
        <a:lstStyle/>
        <a:p>
          <a:endParaRPr lang="ru-RU"/>
        </a:p>
      </dgm:t>
    </dgm:pt>
    <dgm:pt modelId="{20D66A04-DEF4-49D6-9F2E-313B193D86D5}" type="sibTrans" cxnId="{61C894B4-EFD2-45BD-B982-17B235AE78BB}">
      <dgm:prSet/>
      <dgm:spPr/>
      <dgm:t>
        <a:bodyPr/>
        <a:lstStyle/>
        <a:p>
          <a:endParaRPr lang="ru-RU"/>
        </a:p>
      </dgm:t>
    </dgm:pt>
    <dgm:pt modelId="{3BECEE80-68FF-4635-881A-03B78CA55BE4}">
      <dgm:prSet phldrT="[Текст]" custT="1"/>
      <dgm:spPr/>
      <dgm:t>
        <a:bodyPr/>
        <a:lstStyle/>
        <a:p>
          <a:r>
            <a:rPr lang="ru-RU" sz="2200" i="1" dirty="0" smtClean="0"/>
            <a:t>Организация обратной связи</a:t>
          </a:r>
          <a:endParaRPr lang="ru-RU" sz="2200" i="1" dirty="0"/>
        </a:p>
      </dgm:t>
    </dgm:pt>
    <dgm:pt modelId="{1EC5EF42-55DC-4607-98EE-4575FE48E873}" type="parTrans" cxnId="{3F93C108-A0C0-4C20-A1BF-76449E492183}">
      <dgm:prSet/>
      <dgm:spPr/>
      <dgm:t>
        <a:bodyPr/>
        <a:lstStyle/>
        <a:p>
          <a:endParaRPr lang="ru-RU"/>
        </a:p>
      </dgm:t>
    </dgm:pt>
    <dgm:pt modelId="{84562796-3236-4998-A0DA-F0CC477824FF}" type="sibTrans" cxnId="{3F93C108-A0C0-4C20-A1BF-76449E492183}">
      <dgm:prSet/>
      <dgm:spPr/>
      <dgm:t>
        <a:bodyPr/>
        <a:lstStyle/>
        <a:p>
          <a:endParaRPr lang="ru-RU"/>
        </a:p>
      </dgm:t>
    </dgm:pt>
    <dgm:pt modelId="{6883D01E-B33E-4575-9EDB-212B19E2E87F}">
      <dgm:prSet phldrT="[Текст]" custT="1"/>
      <dgm:spPr/>
      <dgm:t>
        <a:bodyPr/>
        <a:lstStyle/>
        <a:p>
          <a:r>
            <a:rPr lang="ru-RU" sz="2200" i="1" dirty="0" smtClean="0"/>
            <a:t>Договоренность о следующих шагах и встречах</a:t>
          </a:r>
          <a:endParaRPr lang="ru-RU" sz="2200" i="1" dirty="0"/>
        </a:p>
      </dgm:t>
    </dgm:pt>
    <dgm:pt modelId="{092822DD-C059-405D-9017-9ADE7FD7F90B}" type="parTrans" cxnId="{F771BDFB-9B39-4643-BEB7-001E7554C8F2}">
      <dgm:prSet/>
      <dgm:spPr/>
      <dgm:t>
        <a:bodyPr/>
        <a:lstStyle/>
        <a:p>
          <a:endParaRPr lang="ru-RU"/>
        </a:p>
      </dgm:t>
    </dgm:pt>
    <dgm:pt modelId="{75EFC619-F0E7-4855-911E-589031855C25}" type="sibTrans" cxnId="{F771BDFB-9B39-4643-BEB7-001E7554C8F2}">
      <dgm:prSet/>
      <dgm:spPr/>
      <dgm:t>
        <a:bodyPr/>
        <a:lstStyle/>
        <a:p>
          <a:endParaRPr lang="ru-RU"/>
        </a:p>
      </dgm:t>
    </dgm:pt>
    <dgm:pt modelId="{D1B6BCC0-1A8F-4DF9-84ED-41F8588DC4B0}" type="pres">
      <dgm:prSet presAssocID="{A3BA7A0A-FFFE-4033-93FA-04490324C280}" presName="linear" presStyleCnt="0">
        <dgm:presLayoutVars>
          <dgm:animLvl val="lvl"/>
          <dgm:resizeHandles val="exact"/>
        </dgm:presLayoutVars>
      </dgm:prSet>
      <dgm:spPr/>
      <dgm:t>
        <a:bodyPr/>
        <a:lstStyle/>
        <a:p>
          <a:endParaRPr lang="ru-RU"/>
        </a:p>
      </dgm:t>
    </dgm:pt>
    <dgm:pt modelId="{AE1EF042-8200-40EF-B63F-9128413214FA}" type="pres">
      <dgm:prSet presAssocID="{42669804-E83F-40A3-AF7B-BA796A77E4B2}" presName="parentText" presStyleLbl="node1" presStyleIdx="0" presStyleCnt="2">
        <dgm:presLayoutVars>
          <dgm:chMax val="0"/>
          <dgm:bulletEnabled val="1"/>
        </dgm:presLayoutVars>
      </dgm:prSet>
      <dgm:spPr/>
      <dgm:t>
        <a:bodyPr/>
        <a:lstStyle/>
        <a:p>
          <a:endParaRPr lang="ru-RU"/>
        </a:p>
      </dgm:t>
    </dgm:pt>
    <dgm:pt modelId="{CE03A570-6AB1-4BAB-84C8-89438D1AACF5}" type="pres">
      <dgm:prSet presAssocID="{42669804-E83F-40A3-AF7B-BA796A77E4B2}" presName="childText" presStyleLbl="revTx" presStyleIdx="0" presStyleCnt="2">
        <dgm:presLayoutVars>
          <dgm:bulletEnabled val="1"/>
        </dgm:presLayoutVars>
      </dgm:prSet>
      <dgm:spPr/>
      <dgm:t>
        <a:bodyPr/>
        <a:lstStyle/>
        <a:p>
          <a:endParaRPr lang="ru-RU"/>
        </a:p>
      </dgm:t>
    </dgm:pt>
    <dgm:pt modelId="{9F889576-8B1A-454E-B262-0E1B9A111632}" type="pres">
      <dgm:prSet presAssocID="{070B5433-476F-4199-B10C-C52DD6421D56}" presName="parentText" presStyleLbl="node1" presStyleIdx="1" presStyleCnt="2">
        <dgm:presLayoutVars>
          <dgm:chMax val="0"/>
          <dgm:bulletEnabled val="1"/>
        </dgm:presLayoutVars>
      </dgm:prSet>
      <dgm:spPr/>
      <dgm:t>
        <a:bodyPr/>
        <a:lstStyle/>
        <a:p>
          <a:endParaRPr lang="ru-RU"/>
        </a:p>
      </dgm:t>
    </dgm:pt>
    <dgm:pt modelId="{C8ADB94F-1387-49DD-8F45-486D00AC75D7}" type="pres">
      <dgm:prSet presAssocID="{070B5433-476F-4199-B10C-C52DD6421D56}" presName="childText" presStyleLbl="revTx" presStyleIdx="1" presStyleCnt="2">
        <dgm:presLayoutVars>
          <dgm:bulletEnabled val="1"/>
        </dgm:presLayoutVars>
      </dgm:prSet>
      <dgm:spPr/>
      <dgm:t>
        <a:bodyPr/>
        <a:lstStyle/>
        <a:p>
          <a:endParaRPr lang="ru-RU"/>
        </a:p>
      </dgm:t>
    </dgm:pt>
  </dgm:ptLst>
  <dgm:cxnLst>
    <dgm:cxn modelId="{61C894B4-EFD2-45BD-B982-17B235AE78BB}" srcId="{A3BA7A0A-FFFE-4033-93FA-04490324C280}" destId="{070B5433-476F-4199-B10C-C52DD6421D56}" srcOrd="1" destOrd="0" parTransId="{4B445E8B-D7DA-4F13-8F30-00D027553144}" sibTransId="{20D66A04-DEF4-49D6-9F2E-313B193D86D5}"/>
    <dgm:cxn modelId="{542E8D52-EA9C-46B9-8437-8E408B24E832}" type="presOf" srcId="{6883D01E-B33E-4575-9EDB-212B19E2E87F}" destId="{C8ADB94F-1387-49DD-8F45-486D00AC75D7}" srcOrd="0" destOrd="1" presId="urn:microsoft.com/office/officeart/2005/8/layout/vList2"/>
    <dgm:cxn modelId="{A4503B07-DDB4-4FEF-9313-0D2A3A0BF866}" type="presOf" srcId="{42669804-E83F-40A3-AF7B-BA796A77E4B2}" destId="{AE1EF042-8200-40EF-B63F-9128413214FA}" srcOrd="0" destOrd="0" presId="urn:microsoft.com/office/officeart/2005/8/layout/vList2"/>
    <dgm:cxn modelId="{3F93C108-A0C0-4C20-A1BF-76449E492183}" srcId="{070B5433-476F-4199-B10C-C52DD6421D56}" destId="{3BECEE80-68FF-4635-881A-03B78CA55BE4}" srcOrd="0" destOrd="0" parTransId="{1EC5EF42-55DC-4607-98EE-4575FE48E873}" sibTransId="{84562796-3236-4998-A0DA-F0CC477824FF}"/>
    <dgm:cxn modelId="{6FBCFE47-F198-4F81-ACD2-E6085C5ECB40}" type="presOf" srcId="{C957207B-B09E-4875-AB3C-44FCA8D20CB2}" destId="{CE03A570-6AB1-4BAB-84C8-89438D1AACF5}" srcOrd="0" destOrd="0" presId="urn:microsoft.com/office/officeart/2005/8/layout/vList2"/>
    <dgm:cxn modelId="{0B86532C-A7B8-4097-90BF-7C996684E59E}" type="presOf" srcId="{51B82ADC-D276-4ABF-B362-3EBDB187D8EB}" destId="{CE03A570-6AB1-4BAB-84C8-89438D1AACF5}" srcOrd="0" destOrd="2" presId="urn:microsoft.com/office/officeart/2005/8/layout/vList2"/>
    <dgm:cxn modelId="{088A9960-46C0-407A-A4C9-4CFD5E5347B0}" srcId="{42669804-E83F-40A3-AF7B-BA796A77E4B2}" destId="{C957207B-B09E-4875-AB3C-44FCA8D20CB2}" srcOrd="0" destOrd="0" parTransId="{8EB492FA-E462-4B2C-8AAF-9FCE9B9BCDBD}" sibTransId="{8CEE5E9C-A7FB-40B1-A5B2-7B3099132D6E}"/>
    <dgm:cxn modelId="{DF8038CA-2A85-4D77-BC0E-477AD0064735}" srcId="{42669804-E83F-40A3-AF7B-BA796A77E4B2}" destId="{51B82ADC-D276-4ABF-B362-3EBDB187D8EB}" srcOrd="2" destOrd="0" parTransId="{5108C06E-BA30-4C46-9625-29CE7A7FD1E9}" sibTransId="{47B73E1E-849F-492F-96BF-B3C9CFC9B2D3}"/>
    <dgm:cxn modelId="{B3F4C208-1C9D-401F-B51D-2238381FE917}" srcId="{A3BA7A0A-FFFE-4033-93FA-04490324C280}" destId="{42669804-E83F-40A3-AF7B-BA796A77E4B2}" srcOrd="0" destOrd="0" parTransId="{1A4499A0-CB31-48BC-ABA1-673031A9A46A}" sibTransId="{B4913360-1D1E-4D74-A115-D1249150BA2A}"/>
    <dgm:cxn modelId="{B26D0808-7EA8-45DE-8B64-B2512A33B1C3}" type="presOf" srcId="{070B5433-476F-4199-B10C-C52DD6421D56}" destId="{9F889576-8B1A-454E-B262-0E1B9A111632}" srcOrd="0" destOrd="0" presId="urn:microsoft.com/office/officeart/2005/8/layout/vList2"/>
    <dgm:cxn modelId="{FF7BA6D7-9E68-4655-97BF-6BACB62D8046}" type="presOf" srcId="{3BECEE80-68FF-4635-881A-03B78CA55BE4}" destId="{C8ADB94F-1387-49DD-8F45-486D00AC75D7}" srcOrd="0" destOrd="0" presId="urn:microsoft.com/office/officeart/2005/8/layout/vList2"/>
    <dgm:cxn modelId="{3DDDA7C9-9511-4B65-AA12-21F994BEAF84}" srcId="{42669804-E83F-40A3-AF7B-BA796A77E4B2}" destId="{6D277FB3-32CF-44C2-BAF6-DED8BF74A14C}" srcOrd="1" destOrd="0" parTransId="{028070B6-02BB-4D96-91DC-86A6224097C9}" sibTransId="{3A5BEECC-1E0F-4373-956D-AF681BE2D538}"/>
    <dgm:cxn modelId="{682D6805-96C6-4B65-AD7C-311CBCFDB2CC}" type="presOf" srcId="{6D277FB3-32CF-44C2-BAF6-DED8BF74A14C}" destId="{CE03A570-6AB1-4BAB-84C8-89438D1AACF5}" srcOrd="0" destOrd="1" presId="urn:microsoft.com/office/officeart/2005/8/layout/vList2"/>
    <dgm:cxn modelId="{2DED4187-EE32-4A5C-9D2F-5A69F760BDF3}" type="presOf" srcId="{A3BA7A0A-FFFE-4033-93FA-04490324C280}" destId="{D1B6BCC0-1A8F-4DF9-84ED-41F8588DC4B0}" srcOrd="0" destOrd="0" presId="urn:microsoft.com/office/officeart/2005/8/layout/vList2"/>
    <dgm:cxn modelId="{F771BDFB-9B39-4643-BEB7-001E7554C8F2}" srcId="{070B5433-476F-4199-B10C-C52DD6421D56}" destId="{6883D01E-B33E-4575-9EDB-212B19E2E87F}" srcOrd="1" destOrd="0" parTransId="{092822DD-C059-405D-9017-9ADE7FD7F90B}" sibTransId="{75EFC619-F0E7-4855-911E-589031855C25}"/>
    <dgm:cxn modelId="{612C4894-998C-4C9E-AD60-BCA78DE9D407}" type="presParOf" srcId="{D1B6BCC0-1A8F-4DF9-84ED-41F8588DC4B0}" destId="{AE1EF042-8200-40EF-B63F-9128413214FA}" srcOrd="0" destOrd="0" presId="urn:microsoft.com/office/officeart/2005/8/layout/vList2"/>
    <dgm:cxn modelId="{2E0E43F4-A758-49CB-ADB8-BB8D54B7F880}" type="presParOf" srcId="{D1B6BCC0-1A8F-4DF9-84ED-41F8588DC4B0}" destId="{CE03A570-6AB1-4BAB-84C8-89438D1AACF5}" srcOrd="1" destOrd="0" presId="urn:microsoft.com/office/officeart/2005/8/layout/vList2"/>
    <dgm:cxn modelId="{7DE7FAA7-DCBF-46EF-A011-D5BF13159447}" type="presParOf" srcId="{D1B6BCC0-1A8F-4DF9-84ED-41F8588DC4B0}" destId="{9F889576-8B1A-454E-B262-0E1B9A111632}" srcOrd="2" destOrd="0" presId="urn:microsoft.com/office/officeart/2005/8/layout/vList2"/>
    <dgm:cxn modelId="{6E0660E4-8850-4D3D-96DA-8C0BF796E9F1}" type="presParOf" srcId="{D1B6BCC0-1A8F-4DF9-84ED-41F8588DC4B0}" destId="{C8ADB94F-1387-49DD-8F45-486D00AC75D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326D271-42F5-4205-8E02-2F3CD49CE969}" type="doc">
      <dgm:prSet loTypeId="urn:microsoft.com/office/officeart/2005/8/layout/process5" loCatId="process" qsTypeId="urn:microsoft.com/office/officeart/2005/8/quickstyle/simple3" qsCatId="simple" csTypeId="urn:microsoft.com/office/officeart/2005/8/colors/colorful1" csCatId="colorful" phldr="1"/>
      <dgm:spPr/>
      <dgm:t>
        <a:bodyPr/>
        <a:lstStyle/>
        <a:p>
          <a:endParaRPr lang="ru-RU"/>
        </a:p>
      </dgm:t>
    </dgm:pt>
    <dgm:pt modelId="{599D4090-C2F7-40B1-9C10-3FD92FA97C84}">
      <dgm:prSet phldrT="[Текст]"/>
      <dgm:spPr/>
      <dgm:t>
        <a:bodyPr/>
        <a:lstStyle/>
        <a:p>
          <a:r>
            <a:rPr lang="ru-RU" b="1" dirty="0" smtClean="0"/>
            <a:t>1. Подготовка </a:t>
          </a:r>
          <a:endParaRPr lang="ru-RU" b="1" dirty="0"/>
        </a:p>
      </dgm:t>
    </dgm:pt>
    <dgm:pt modelId="{FD1C1828-B8CE-4886-8829-525E8E0DEB2C}" type="parTrans" cxnId="{B4D29D4D-1771-42E5-A200-EF53E5A84457}">
      <dgm:prSet/>
      <dgm:spPr/>
      <dgm:t>
        <a:bodyPr/>
        <a:lstStyle/>
        <a:p>
          <a:endParaRPr lang="ru-RU" b="1"/>
        </a:p>
      </dgm:t>
    </dgm:pt>
    <dgm:pt modelId="{E54CE5D3-83E7-4A86-9ED3-4C45E8735A21}" type="sibTrans" cxnId="{B4D29D4D-1771-42E5-A200-EF53E5A84457}">
      <dgm:prSet/>
      <dgm:spPr/>
      <dgm:t>
        <a:bodyPr/>
        <a:lstStyle/>
        <a:p>
          <a:endParaRPr lang="ru-RU" b="1"/>
        </a:p>
      </dgm:t>
    </dgm:pt>
    <dgm:pt modelId="{8C63F844-9A99-4D08-B302-6B7579638466}">
      <dgm:prSet phldrT="[Текст]"/>
      <dgm:spPr/>
      <dgm:t>
        <a:bodyPr/>
        <a:lstStyle/>
        <a:p>
          <a:r>
            <a:rPr lang="ru-RU" b="1" dirty="0" smtClean="0"/>
            <a:t>2. Целеполагание</a:t>
          </a:r>
          <a:endParaRPr lang="ru-RU" b="1" dirty="0"/>
        </a:p>
      </dgm:t>
    </dgm:pt>
    <dgm:pt modelId="{367A0861-81B0-4B3D-8DAC-FFDEC13649C7}" type="parTrans" cxnId="{EA067F57-3E5B-463C-99DA-0AD850A07CE8}">
      <dgm:prSet/>
      <dgm:spPr/>
      <dgm:t>
        <a:bodyPr/>
        <a:lstStyle/>
        <a:p>
          <a:endParaRPr lang="ru-RU" b="1"/>
        </a:p>
      </dgm:t>
    </dgm:pt>
    <dgm:pt modelId="{C3F88706-321B-4FA2-9488-BBBCEAF4E835}" type="sibTrans" cxnId="{EA067F57-3E5B-463C-99DA-0AD850A07CE8}">
      <dgm:prSet/>
      <dgm:spPr/>
      <dgm:t>
        <a:bodyPr/>
        <a:lstStyle/>
        <a:p>
          <a:endParaRPr lang="ru-RU" b="1"/>
        </a:p>
      </dgm:t>
    </dgm:pt>
    <dgm:pt modelId="{250EC666-CF0E-4139-B9AD-CA0A920CD4A7}">
      <dgm:prSet phldrT="[Текст]"/>
      <dgm:spPr/>
      <dgm:t>
        <a:bodyPr/>
        <a:lstStyle/>
        <a:p>
          <a:r>
            <a:rPr lang="ru-RU" b="1" dirty="0" smtClean="0"/>
            <a:t>3. Анализ текущей ситуации</a:t>
          </a:r>
          <a:endParaRPr lang="ru-RU" b="1" dirty="0"/>
        </a:p>
      </dgm:t>
    </dgm:pt>
    <dgm:pt modelId="{0815702B-8483-4A71-889C-AAE3AD4D55EF}" type="parTrans" cxnId="{4F7DFB8A-139D-49C5-B200-91328ED420AB}">
      <dgm:prSet/>
      <dgm:spPr/>
      <dgm:t>
        <a:bodyPr/>
        <a:lstStyle/>
        <a:p>
          <a:endParaRPr lang="ru-RU" b="1"/>
        </a:p>
      </dgm:t>
    </dgm:pt>
    <dgm:pt modelId="{3309D5A7-1BF5-45A2-A7F2-AE65292A8E03}" type="sibTrans" cxnId="{4F7DFB8A-139D-49C5-B200-91328ED420AB}">
      <dgm:prSet/>
      <dgm:spPr/>
      <dgm:t>
        <a:bodyPr/>
        <a:lstStyle/>
        <a:p>
          <a:endParaRPr lang="ru-RU" b="1"/>
        </a:p>
      </dgm:t>
    </dgm:pt>
    <dgm:pt modelId="{47651308-2C30-4322-BFEF-578026A7B76D}">
      <dgm:prSet phldrT="[Текст]"/>
      <dgm:spPr/>
      <dgm:t>
        <a:bodyPr/>
        <a:lstStyle/>
        <a:p>
          <a:r>
            <a:rPr lang="ru-RU" b="1" dirty="0" smtClean="0"/>
            <a:t>4. Прогноз</a:t>
          </a:r>
          <a:endParaRPr lang="ru-RU" b="1" dirty="0"/>
        </a:p>
      </dgm:t>
    </dgm:pt>
    <dgm:pt modelId="{EFFB33CE-A832-4D94-B85C-90350D3EE294}" type="parTrans" cxnId="{9610F098-79CA-4C2B-B73A-CAC8B91FC4C9}">
      <dgm:prSet/>
      <dgm:spPr/>
      <dgm:t>
        <a:bodyPr/>
        <a:lstStyle/>
        <a:p>
          <a:endParaRPr lang="ru-RU" b="1"/>
        </a:p>
      </dgm:t>
    </dgm:pt>
    <dgm:pt modelId="{58541317-3C50-4973-BF3B-8DC46F04D279}" type="sibTrans" cxnId="{9610F098-79CA-4C2B-B73A-CAC8B91FC4C9}">
      <dgm:prSet/>
      <dgm:spPr/>
      <dgm:t>
        <a:bodyPr/>
        <a:lstStyle/>
        <a:p>
          <a:endParaRPr lang="ru-RU" b="1"/>
        </a:p>
      </dgm:t>
    </dgm:pt>
    <dgm:pt modelId="{8C23C4CE-240E-4F68-8790-C35C970EAB4F}">
      <dgm:prSet phldrT="[Текст]"/>
      <dgm:spPr/>
      <dgm:t>
        <a:bodyPr/>
        <a:lstStyle/>
        <a:p>
          <a:r>
            <a:rPr lang="ru-RU" b="1" dirty="0" smtClean="0"/>
            <a:t>5. Определение альтернатив</a:t>
          </a:r>
          <a:endParaRPr lang="ru-RU" b="1" dirty="0"/>
        </a:p>
      </dgm:t>
    </dgm:pt>
    <dgm:pt modelId="{E99B226F-17D3-4A2D-B449-2E761859C83F}" type="parTrans" cxnId="{0DA6D0B9-60FD-407E-B858-90C247D352BA}">
      <dgm:prSet/>
      <dgm:spPr/>
      <dgm:t>
        <a:bodyPr/>
        <a:lstStyle/>
        <a:p>
          <a:endParaRPr lang="ru-RU" b="1"/>
        </a:p>
      </dgm:t>
    </dgm:pt>
    <dgm:pt modelId="{1EC412EA-666D-4BA4-8FE9-63A82BD81558}" type="sibTrans" cxnId="{0DA6D0B9-60FD-407E-B858-90C247D352BA}">
      <dgm:prSet/>
      <dgm:spPr/>
      <dgm:t>
        <a:bodyPr/>
        <a:lstStyle/>
        <a:p>
          <a:endParaRPr lang="ru-RU" b="1"/>
        </a:p>
      </dgm:t>
    </dgm:pt>
    <dgm:pt modelId="{685B93F5-31E5-450E-9DB7-17E99D16D357}">
      <dgm:prSet phldrT="[Текст]"/>
      <dgm:spPr/>
      <dgm:t>
        <a:bodyPr/>
        <a:lstStyle/>
        <a:p>
          <a:r>
            <a:rPr lang="ru-RU" b="1" dirty="0" smtClean="0"/>
            <a:t>10. Завершение</a:t>
          </a:r>
          <a:endParaRPr lang="ru-RU" b="1" dirty="0"/>
        </a:p>
      </dgm:t>
    </dgm:pt>
    <dgm:pt modelId="{1E3276F8-3FD0-4FFA-BB06-DE2CFCDCDD93}" type="parTrans" cxnId="{951D0E9E-34B1-4884-9D6C-6121BAD00E3E}">
      <dgm:prSet/>
      <dgm:spPr/>
      <dgm:t>
        <a:bodyPr/>
        <a:lstStyle/>
        <a:p>
          <a:endParaRPr lang="ru-RU" b="1"/>
        </a:p>
      </dgm:t>
    </dgm:pt>
    <dgm:pt modelId="{7BCB0744-3CA8-4E7D-A555-8D3A11020613}" type="sibTrans" cxnId="{951D0E9E-34B1-4884-9D6C-6121BAD00E3E}">
      <dgm:prSet/>
      <dgm:spPr/>
      <dgm:t>
        <a:bodyPr/>
        <a:lstStyle/>
        <a:p>
          <a:endParaRPr lang="ru-RU" b="1"/>
        </a:p>
      </dgm:t>
    </dgm:pt>
    <dgm:pt modelId="{54D65090-598C-4B86-98A2-5C78E9C28E35}">
      <dgm:prSet phldrT="[Текст]"/>
      <dgm:spPr/>
      <dgm:t>
        <a:bodyPr/>
        <a:lstStyle/>
        <a:p>
          <a:r>
            <a:rPr lang="ru-RU" b="1" dirty="0" smtClean="0"/>
            <a:t>6. Оценка и выбор альтернативной стратегии</a:t>
          </a:r>
          <a:endParaRPr lang="ru-RU" b="1" dirty="0"/>
        </a:p>
      </dgm:t>
    </dgm:pt>
    <dgm:pt modelId="{D9715007-596F-4DAF-B17B-3A92259FF540}" type="parTrans" cxnId="{62DBF693-7BF4-4635-9171-1820D6765EDD}">
      <dgm:prSet/>
      <dgm:spPr/>
      <dgm:t>
        <a:bodyPr/>
        <a:lstStyle/>
        <a:p>
          <a:endParaRPr lang="ru-RU" b="1"/>
        </a:p>
      </dgm:t>
    </dgm:pt>
    <dgm:pt modelId="{2C8A2834-124F-45F9-85C6-4FF5D497807F}" type="sibTrans" cxnId="{62DBF693-7BF4-4635-9171-1820D6765EDD}">
      <dgm:prSet/>
      <dgm:spPr/>
      <dgm:t>
        <a:bodyPr/>
        <a:lstStyle/>
        <a:p>
          <a:endParaRPr lang="ru-RU" b="1"/>
        </a:p>
      </dgm:t>
    </dgm:pt>
    <dgm:pt modelId="{0EC1858B-E1C2-4B30-9FB6-9508272936C0}">
      <dgm:prSet phldrT="[Текст]"/>
      <dgm:spPr/>
      <dgm:t>
        <a:bodyPr/>
        <a:lstStyle/>
        <a:p>
          <a:r>
            <a:rPr lang="ru-RU" b="1" dirty="0" smtClean="0"/>
            <a:t>7. Проработка принятого решения в деталях</a:t>
          </a:r>
          <a:endParaRPr lang="ru-RU" b="1" dirty="0"/>
        </a:p>
      </dgm:t>
    </dgm:pt>
    <dgm:pt modelId="{7057E2BF-18FB-4263-A38E-762DDE43372B}" type="parTrans" cxnId="{AE43A13F-F54C-4B5D-8F7F-EFFF21F1C630}">
      <dgm:prSet/>
      <dgm:spPr/>
      <dgm:t>
        <a:bodyPr/>
        <a:lstStyle/>
        <a:p>
          <a:endParaRPr lang="ru-RU" b="1"/>
        </a:p>
      </dgm:t>
    </dgm:pt>
    <dgm:pt modelId="{7F387C6E-86D9-45F5-8BB9-3A25FCF1537E}" type="sibTrans" cxnId="{AE43A13F-F54C-4B5D-8F7F-EFFF21F1C630}">
      <dgm:prSet/>
      <dgm:spPr/>
      <dgm:t>
        <a:bodyPr/>
        <a:lstStyle/>
        <a:p>
          <a:endParaRPr lang="ru-RU" b="1"/>
        </a:p>
      </dgm:t>
    </dgm:pt>
    <dgm:pt modelId="{523E9F05-797F-44F8-A79A-46B52FB02F0C}">
      <dgm:prSet phldrT="[Текст]"/>
      <dgm:spPr/>
      <dgm:t>
        <a:bodyPr/>
        <a:lstStyle/>
        <a:p>
          <a:r>
            <a:rPr lang="ru-RU" b="1" dirty="0" smtClean="0"/>
            <a:t>8. Определение критериев эффективности</a:t>
          </a:r>
          <a:endParaRPr lang="ru-RU" b="1" dirty="0"/>
        </a:p>
      </dgm:t>
    </dgm:pt>
    <dgm:pt modelId="{C33DADDA-47D9-4567-88A2-588B802B146C}" type="parTrans" cxnId="{582775DD-1F53-4149-97CA-DD6324AB1F1E}">
      <dgm:prSet/>
      <dgm:spPr/>
      <dgm:t>
        <a:bodyPr/>
        <a:lstStyle/>
        <a:p>
          <a:endParaRPr lang="ru-RU" b="1"/>
        </a:p>
      </dgm:t>
    </dgm:pt>
    <dgm:pt modelId="{BA7FA1DF-41BF-4FFB-A32F-97674AD7DABE}" type="sibTrans" cxnId="{582775DD-1F53-4149-97CA-DD6324AB1F1E}">
      <dgm:prSet/>
      <dgm:spPr/>
      <dgm:t>
        <a:bodyPr/>
        <a:lstStyle/>
        <a:p>
          <a:endParaRPr lang="ru-RU" b="1"/>
        </a:p>
      </dgm:t>
    </dgm:pt>
    <dgm:pt modelId="{147D902A-E735-49AC-BDF5-17D5636DF204}">
      <dgm:prSet phldrT="[Текст]"/>
      <dgm:spPr/>
      <dgm:t>
        <a:bodyPr/>
        <a:lstStyle/>
        <a:p>
          <a:r>
            <a:rPr lang="ru-RU" b="1" dirty="0" smtClean="0"/>
            <a:t>9. Каскадирование целей и задач</a:t>
          </a:r>
          <a:endParaRPr lang="ru-RU" b="1" dirty="0"/>
        </a:p>
      </dgm:t>
    </dgm:pt>
    <dgm:pt modelId="{FE25D69F-FA0E-44EB-A120-0EEF8CC1DBFB}" type="parTrans" cxnId="{522A6071-583C-4F24-948D-D1FB762EA689}">
      <dgm:prSet/>
      <dgm:spPr/>
      <dgm:t>
        <a:bodyPr/>
        <a:lstStyle/>
        <a:p>
          <a:endParaRPr lang="ru-RU" b="1"/>
        </a:p>
      </dgm:t>
    </dgm:pt>
    <dgm:pt modelId="{1ACF25F9-6C86-4B9A-9BA9-DD8B06616B62}" type="sibTrans" cxnId="{522A6071-583C-4F24-948D-D1FB762EA689}">
      <dgm:prSet/>
      <dgm:spPr/>
      <dgm:t>
        <a:bodyPr/>
        <a:lstStyle/>
        <a:p>
          <a:endParaRPr lang="ru-RU" b="1"/>
        </a:p>
      </dgm:t>
    </dgm:pt>
    <dgm:pt modelId="{C2B29892-0662-45F9-B7E0-50C39F8DD885}" type="pres">
      <dgm:prSet presAssocID="{8326D271-42F5-4205-8E02-2F3CD49CE969}" presName="diagram" presStyleCnt="0">
        <dgm:presLayoutVars>
          <dgm:dir/>
          <dgm:resizeHandles val="exact"/>
        </dgm:presLayoutVars>
      </dgm:prSet>
      <dgm:spPr/>
      <dgm:t>
        <a:bodyPr/>
        <a:lstStyle/>
        <a:p>
          <a:endParaRPr lang="ru-RU"/>
        </a:p>
      </dgm:t>
    </dgm:pt>
    <dgm:pt modelId="{EC21D6C5-1BE5-4531-8774-FE349323B3F6}" type="pres">
      <dgm:prSet presAssocID="{599D4090-C2F7-40B1-9C10-3FD92FA97C84}" presName="node" presStyleLbl="node1" presStyleIdx="0" presStyleCnt="10">
        <dgm:presLayoutVars>
          <dgm:bulletEnabled val="1"/>
        </dgm:presLayoutVars>
      </dgm:prSet>
      <dgm:spPr/>
      <dgm:t>
        <a:bodyPr/>
        <a:lstStyle/>
        <a:p>
          <a:endParaRPr lang="ru-RU"/>
        </a:p>
      </dgm:t>
    </dgm:pt>
    <dgm:pt modelId="{84FC3ECC-9AB4-476B-8203-1A2108F98302}" type="pres">
      <dgm:prSet presAssocID="{E54CE5D3-83E7-4A86-9ED3-4C45E8735A21}" presName="sibTrans" presStyleLbl="sibTrans2D1" presStyleIdx="0" presStyleCnt="9"/>
      <dgm:spPr/>
      <dgm:t>
        <a:bodyPr/>
        <a:lstStyle/>
        <a:p>
          <a:endParaRPr lang="ru-RU"/>
        </a:p>
      </dgm:t>
    </dgm:pt>
    <dgm:pt modelId="{25C66360-2E6F-4AD0-9F26-1CAC651F95C4}" type="pres">
      <dgm:prSet presAssocID="{E54CE5D3-83E7-4A86-9ED3-4C45E8735A21}" presName="connectorText" presStyleLbl="sibTrans2D1" presStyleIdx="0" presStyleCnt="9"/>
      <dgm:spPr/>
      <dgm:t>
        <a:bodyPr/>
        <a:lstStyle/>
        <a:p>
          <a:endParaRPr lang="ru-RU"/>
        </a:p>
      </dgm:t>
    </dgm:pt>
    <dgm:pt modelId="{6972BBA1-1ECE-4D1A-8AD2-760173059694}" type="pres">
      <dgm:prSet presAssocID="{8C63F844-9A99-4D08-B302-6B7579638466}" presName="node" presStyleLbl="node1" presStyleIdx="1" presStyleCnt="10">
        <dgm:presLayoutVars>
          <dgm:bulletEnabled val="1"/>
        </dgm:presLayoutVars>
      </dgm:prSet>
      <dgm:spPr/>
      <dgm:t>
        <a:bodyPr/>
        <a:lstStyle/>
        <a:p>
          <a:endParaRPr lang="ru-RU"/>
        </a:p>
      </dgm:t>
    </dgm:pt>
    <dgm:pt modelId="{5B785D47-8013-49BF-8645-F832AC7CAB63}" type="pres">
      <dgm:prSet presAssocID="{C3F88706-321B-4FA2-9488-BBBCEAF4E835}" presName="sibTrans" presStyleLbl="sibTrans2D1" presStyleIdx="1" presStyleCnt="9"/>
      <dgm:spPr/>
      <dgm:t>
        <a:bodyPr/>
        <a:lstStyle/>
        <a:p>
          <a:endParaRPr lang="ru-RU"/>
        </a:p>
      </dgm:t>
    </dgm:pt>
    <dgm:pt modelId="{0AA9FF5F-F2E1-40DC-97C8-7702FE2671B0}" type="pres">
      <dgm:prSet presAssocID="{C3F88706-321B-4FA2-9488-BBBCEAF4E835}" presName="connectorText" presStyleLbl="sibTrans2D1" presStyleIdx="1" presStyleCnt="9"/>
      <dgm:spPr/>
      <dgm:t>
        <a:bodyPr/>
        <a:lstStyle/>
        <a:p>
          <a:endParaRPr lang="ru-RU"/>
        </a:p>
      </dgm:t>
    </dgm:pt>
    <dgm:pt modelId="{52FDB8F9-DA9D-4101-9941-9109D781F4BD}" type="pres">
      <dgm:prSet presAssocID="{250EC666-CF0E-4139-B9AD-CA0A920CD4A7}" presName="node" presStyleLbl="node1" presStyleIdx="2" presStyleCnt="10">
        <dgm:presLayoutVars>
          <dgm:bulletEnabled val="1"/>
        </dgm:presLayoutVars>
      </dgm:prSet>
      <dgm:spPr/>
      <dgm:t>
        <a:bodyPr/>
        <a:lstStyle/>
        <a:p>
          <a:endParaRPr lang="ru-RU"/>
        </a:p>
      </dgm:t>
    </dgm:pt>
    <dgm:pt modelId="{AB7AB980-7A21-4C07-947E-B1CD5F81819D}" type="pres">
      <dgm:prSet presAssocID="{3309D5A7-1BF5-45A2-A7F2-AE65292A8E03}" presName="sibTrans" presStyleLbl="sibTrans2D1" presStyleIdx="2" presStyleCnt="9"/>
      <dgm:spPr/>
      <dgm:t>
        <a:bodyPr/>
        <a:lstStyle/>
        <a:p>
          <a:endParaRPr lang="ru-RU"/>
        </a:p>
      </dgm:t>
    </dgm:pt>
    <dgm:pt modelId="{436DE938-42AF-4165-84DB-5C0552DEFA49}" type="pres">
      <dgm:prSet presAssocID="{3309D5A7-1BF5-45A2-A7F2-AE65292A8E03}" presName="connectorText" presStyleLbl="sibTrans2D1" presStyleIdx="2" presStyleCnt="9"/>
      <dgm:spPr/>
      <dgm:t>
        <a:bodyPr/>
        <a:lstStyle/>
        <a:p>
          <a:endParaRPr lang="ru-RU"/>
        </a:p>
      </dgm:t>
    </dgm:pt>
    <dgm:pt modelId="{86535CAF-4D90-4C13-BD5F-C61F23AE2E62}" type="pres">
      <dgm:prSet presAssocID="{47651308-2C30-4322-BFEF-578026A7B76D}" presName="node" presStyleLbl="node1" presStyleIdx="3" presStyleCnt="10">
        <dgm:presLayoutVars>
          <dgm:bulletEnabled val="1"/>
        </dgm:presLayoutVars>
      </dgm:prSet>
      <dgm:spPr/>
      <dgm:t>
        <a:bodyPr/>
        <a:lstStyle/>
        <a:p>
          <a:endParaRPr lang="ru-RU"/>
        </a:p>
      </dgm:t>
    </dgm:pt>
    <dgm:pt modelId="{D6B7B3D1-2065-42AE-97A4-9D8D9CB16162}" type="pres">
      <dgm:prSet presAssocID="{58541317-3C50-4973-BF3B-8DC46F04D279}" presName="sibTrans" presStyleLbl="sibTrans2D1" presStyleIdx="3" presStyleCnt="9"/>
      <dgm:spPr/>
      <dgm:t>
        <a:bodyPr/>
        <a:lstStyle/>
        <a:p>
          <a:endParaRPr lang="ru-RU"/>
        </a:p>
      </dgm:t>
    </dgm:pt>
    <dgm:pt modelId="{0A2C624C-8E23-403F-8D49-14DEAA63CEE6}" type="pres">
      <dgm:prSet presAssocID="{58541317-3C50-4973-BF3B-8DC46F04D279}" presName="connectorText" presStyleLbl="sibTrans2D1" presStyleIdx="3" presStyleCnt="9"/>
      <dgm:spPr/>
      <dgm:t>
        <a:bodyPr/>
        <a:lstStyle/>
        <a:p>
          <a:endParaRPr lang="ru-RU"/>
        </a:p>
      </dgm:t>
    </dgm:pt>
    <dgm:pt modelId="{4BE09168-1C70-462C-877F-F459350B87F6}" type="pres">
      <dgm:prSet presAssocID="{8C23C4CE-240E-4F68-8790-C35C970EAB4F}" presName="node" presStyleLbl="node1" presStyleIdx="4" presStyleCnt="10">
        <dgm:presLayoutVars>
          <dgm:bulletEnabled val="1"/>
        </dgm:presLayoutVars>
      </dgm:prSet>
      <dgm:spPr/>
      <dgm:t>
        <a:bodyPr/>
        <a:lstStyle/>
        <a:p>
          <a:endParaRPr lang="ru-RU"/>
        </a:p>
      </dgm:t>
    </dgm:pt>
    <dgm:pt modelId="{E7BAA6B1-F8B8-4E11-A8E8-3E5C6EC76A70}" type="pres">
      <dgm:prSet presAssocID="{1EC412EA-666D-4BA4-8FE9-63A82BD81558}" presName="sibTrans" presStyleLbl="sibTrans2D1" presStyleIdx="4" presStyleCnt="9"/>
      <dgm:spPr/>
      <dgm:t>
        <a:bodyPr/>
        <a:lstStyle/>
        <a:p>
          <a:endParaRPr lang="ru-RU"/>
        </a:p>
      </dgm:t>
    </dgm:pt>
    <dgm:pt modelId="{D7CBC4DA-7FEF-494B-804B-1724CB79530C}" type="pres">
      <dgm:prSet presAssocID="{1EC412EA-666D-4BA4-8FE9-63A82BD81558}" presName="connectorText" presStyleLbl="sibTrans2D1" presStyleIdx="4" presStyleCnt="9"/>
      <dgm:spPr/>
      <dgm:t>
        <a:bodyPr/>
        <a:lstStyle/>
        <a:p>
          <a:endParaRPr lang="ru-RU"/>
        </a:p>
      </dgm:t>
    </dgm:pt>
    <dgm:pt modelId="{7B25F076-3456-4D24-9E39-4BF8B7052986}" type="pres">
      <dgm:prSet presAssocID="{54D65090-598C-4B86-98A2-5C78E9C28E35}" presName="node" presStyleLbl="node1" presStyleIdx="5" presStyleCnt="10">
        <dgm:presLayoutVars>
          <dgm:bulletEnabled val="1"/>
        </dgm:presLayoutVars>
      </dgm:prSet>
      <dgm:spPr/>
      <dgm:t>
        <a:bodyPr/>
        <a:lstStyle/>
        <a:p>
          <a:endParaRPr lang="ru-RU"/>
        </a:p>
      </dgm:t>
    </dgm:pt>
    <dgm:pt modelId="{B0D7571A-8025-4217-B3C9-4A4899144402}" type="pres">
      <dgm:prSet presAssocID="{2C8A2834-124F-45F9-85C6-4FF5D497807F}" presName="sibTrans" presStyleLbl="sibTrans2D1" presStyleIdx="5" presStyleCnt="9"/>
      <dgm:spPr/>
      <dgm:t>
        <a:bodyPr/>
        <a:lstStyle/>
        <a:p>
          <a:endParaRPr lang="ru-RU"/>
        </a:p>
      </dgm:t>
    </dgm:pt>
    <dgm:pt modelId="{BCD57871-6F9A-4ADE-99BA-5C6E74791F34}" type="pres">
      <dgm:prSet presAssocID="{2C8A2834-124F-45F9-85C6-4FF5D497807F}" presName="connectorText" presStyleLbl="sibTrans2D1" presStyleIdx="5" presStyleCnt="9"/>
      <dgm:spPr/>
      <dgm:t>
        <a:bodyPr/>
        <a:lstStyle/>
        <a:p>
          <a:endParaRPr lang="ru-RU"/>
        </a:p>
      </dgm:t>
    </dgm:pt>
    <dgm:pt modelId="{8F51D409-BE47-44A0-BA26-636399666678}" type="pres">
      <dgm:prSet presAssocID="{0EC1858B-E1C2-4B30-9FB6-9508272936C0}" presName="node" presStyleLbl="node1" presStyleIdx="6" presStyleCnt="10">
        <dgm:presLayoutVars>
          <dgm:bulletEnabled val="1"/>
        </dgm:presLayoutVars>
      </dgm:prSet>
      <dgm:spPr/>
      <dgm:t>
        <a:bodyPr/>
        <a:lstStyle/>
        <a:p>
          <a:endParaRPr lang="ru-RU"/>
        </a:p>
      </dgm:t>
    </dgm:pt>
    <dgm:pt modelId="{1F9891D6-A304-431F-9139-57942FC2BB03}" type="pres">
      <dgm:prSet presAssocID="{7F387C6E-86D9-45F5-8BB9-3A25FCF1537E}" presName="sibTrans" presStyleLbl="sibTrans2D1" presStyleIdx="6" presStyleCnt="9"/>
      <dgm:spPr/>
      <dgm:t>
        <a:bodyPr/>
        <a:lstStyle/>
        <a:p>
          <a:endParaRPr lang="ru-RU"/>
        </a:p>
      </dgm:t>
    </dgm:pt>
    <dgm:pt modelId="{D41D27AF-276D-4CDC-AF65-63A4BDDB60A9}" type="pres">
      <dgm:prSet presAssocID="{7F387C6E-86D9-45F5-8BB9-3A25FCF1537E}" presName="connectorText" presStyleLbl="sibTrans2D1" presStyleIdx="6" presStyleCnt="9"/>
      <dgm:spPr/>
      <dgm:t>
        <a:bodyPr/>
        <a:lstStyle/>
        <a:p>
          <a:endParaRPr lang="ru-RU"/>
        </a:p>
      </dgm:t>
    </dgm:pt>
    <dgm:pt modelId="{5D0FA089-1564-4D8F-A325-9975229C466D}" type="pres">
      <dgm:prSet presAssocID="{523E9F05-797F-44F8-A79A-46B52FB02F0C}" presName="node" presStyleLbl="node1" presStyleIdx="7" presStyleCnt="10">
        <dgm:presLayoutVars>
          <dgm:bulletEnabled val="1"/>
        </dgm:presLayoutVars>
      </dgm:prSet>
      <dgm:spPr/>
      <dgm:t>
        <a:bodyPr/>
        <a:lstStyle/>
        <a:p>
          <a:endParaRPr lang="ru-RU"/>
        </a:p>
      </dgm:t>
    </dgm:pt>
    <dgm:pt modelId="{DF6B8399-255D-4C1B-AF81-397D9942B7FB}" type="pres">
      <dgm:prSet presAssocID="{BA7FA1DF-41BF-4FFB-A32F-97674AD7DABE}" presName="sibTrans" presStyleLbl="sibTrans2D1" presStyleIdx="7" presStyleCnt="9"/>
      <dgm:spPr/>
      <dgm:t>
        <a:bodyPr/>
        <a:lstStyle/>
        <a:p>
          <a:endParaRPr lang="ru-RU"/>
        </a:p>
      </dgm:t>
    </dgm:pt>
    <dgm:pt modelId="{FF1016B6-09F5-4DF9-8E95-CB4A9E8B7295}" type="pres">
      <dgm:prSet presAssocID="{BA7FA1DF-41BF-4FFB-A32F-97674AD7DABE}" presName="connectorText" presStyleLbl="sibTrans2D1" presStyleIdx="7" presStyleCnt="9"/>
      <dgm:spPr/>
      <dgm:t>
        <a:bodyPr/>
        <a:lstStyle/>
        <a:p>
          <a:endParaRPr lang="ru-RU"/>
        </a:p>
      </dgm:t>
    </dgm:pt>
    <dgm:pt modelId="{B2BC6A2E-CF80-4A75-807A-64F39DF2DB05}" type="pres">
      <dgm:prSet presAssocID="{147D902A-E735-49AC-BDF5-17D5636DF204}" presName="node" presStyleLbl="node1" presStyleIdx="8" presStyleCnt="10">
        <dgm:presLayoutVars>
          <dgm:bulletEnabled val="1"/>
        </dgm:presLayoutVars>
      </dgm:prSet>
      <dgm:spPr/>
      <dgm:t>
        <a:bodyPr/>
        <a:lstStyle/>
        <a:p>
          <a:endParaRPr lang="ru-RU"/>
        </a:p>
      </dgm:t>
    </dgm:pt>
    <dgm:pt modelId="{70785A0F-C22C-461D-83E0-FF2504D38A3F}" type="pres">
      <dgm:prSet presAssocID="{1ACF25F9-6C86-4B9A-9BA9-DD8B06616B62}" presName="sibTrans" presStyleLbl="sibTrans2D1" presStyleIdx="8" presStyleCnt="9"/>
      <dgm:spPr/>
      <dgm:t>
        <a:bodyPr/>
        <a:lstStyle/>
        <a:p>
          <a:endParaRPr lang="ru-RU"/>
        </a:p>
      </dgm:t>
    </dgm:pt>
    <dgm:pt modelId="{AF06D177-4ACE-4E37-ACB3-B461683C44FB}" type="pres">
      <dgm:prSet presAssocID="{1ACF25F9-6C86-4B9A-9BA9-DD8B06616B62}" presName="connectorText" presStyleLbl="sibTrans2D1" presStyleIdx="8" presStyleCnt="9"/>
      <dgm:spPr/>
      <dgm:t>
        <a:bodyPr/>
        <a:lstStyle/>
        <a:p>
          <a:endParaRPr lang="ru-RU"/>
        </a:p>
      </dgm:t>
    </dgm:pt>
    <dgm:pt modelId="{BE8D2A36-2ABD-465E-B59E-498C9E675468}" type="pres">
      <dgm:prSet presAssocID="{685B93F5-31E5-450E-9DB7-17E99D16D357}" presName="node" presStyleLbl="node1" presStyleIdx="9" presStyleCnt="10">
        <dgm:presLayoutVars>
          <dgm:bulletEnabled val="1"/>
        </dgm:presLayoutVars>
      </dgm:prSet>
      <dgm:spPr/>
      <dgm:t>
        <a:bodyPr/>
        <a:lstStyle/>
        <a:p>
          <a:endParaRPr lang="ru-RU"/>
        </a:p>
      </dgm:t>
    </dgm:pt>
  </dgm:ptLst>
  <dgm:cxnLst>
    <dgm:cxn modelId="{B8B9EB28-0E62-4CFD-9923-BEBDCEEBE2B8}" type="presOf" srcId="{3309D5A7-1BF5-45A2-A7F2-AE65292A8E03}" destId="{436DE938-42AF-4165-84DB-5C0552DEFA49}" srcOrd="1" destOrd="0" presId="urn:microsoft.com/office/officeart/2005/8/layout/process5"/>
    <dgm:cxn modelId="{A44DD6E4-0DCE-4435-9B5B-BC5377F64F13}" type="presOf" srcId="{1ACF25F9-6C86-4B9A-9BA9-DD8B06616B62}" destId="{AF06D177-4ACE-4E37-ACB3-B461683C44FB}" srcOrd="1" destOrd="0" presId="urn:microsoft.com/office/officeart/2005/8/layout/process5"/>
    <dgm:cxn modelId="{6B541065-53E4-49E7-8FD6-6ADEFFD3E596}" type="presOf" srcId="{BA7FA1DF-41BF-4FFB-A32F-97674AD7DABE}" destId="{FF1016B6-09F5-4DF9-8E95-CB4A9E8B7295}" srcOrd="1" destOrd="0" presId="urn:microsoft.com/office/officeart/2005/8/layout/process5"/>
    <dgm:cxn modelId="{B4D29D4D-1771-42E5-A200-EF53E5A84457}" srcId="{8326D271-42F5-4205-8E02-2F3CD49CE969}" destId="{599D4090-C2F7-40B1-9C10-3FD92FA97C84}" srcOrd="0" destOrd="0" parTransId="{FD1C1828-B8CE-4886-8829-525E8E0DEB2C}" sibTransId="{E54CE5D3-83E7-4A86-9ED3-4C45E8735A21}"/>
    <dgm:cxn modelId="{3C76AB73-0AEF-46BA-A709-0687D8EDC335}" type="presOf" srcId="{47651308-2C30-4322-BFEF-578026A7B76D}" destId="{86535CAF-4D90-4C13-BD5F-C61F23AE2E62}" srcOrd="0" destOrd="0" presId="urn:microsoft.com/office/officeart/2005/8/layout/process5"/>
    <dgm:cxn modelId="{0DA6D0B9-60FD-407E-B858-90C247D352BA}" srcId="{8326D271-42F5-4205-8E02-2F3CD49CE969}" destId="{8C23C4CE-240E-4F68-8790-C35C970EAB4F}" srcOrd="4" destOrd="0" parTransId="{E99B226F-17D3-4A2D-B449-2E761859C83F}" sibTransId="{1EC412EA-666D-4BA4-8FE9-63A82BD81558}"/>
    <dgm:cxn modelId="{B13323A3-4F6B-4B8E-B781-AB58045D4805}" type="presOf" srcId="{2C8A2834-124F-45F9-85C6-4FF5D497807F}" destId="{BCD57871-6F9A-4ADE-99BA-5C6E74791F34}" srcOrd="1" destOrd="0" presId="urn:microsoft.com/office/officeart/2005/8/layout/process5"/>
    <dgm:cxn modelId="{5DAD3804-247C-42A4-8A35-BFB62790E646}" type="presOf" srcId="{E54CE5D3-83E7-4A86-9ED3-4C45E8735A21}" destId="{84FC3ECC-9AB4-476B-8203-1A2108F98302}" srcOrd="0" destOrd="0" presId="urn:microsoft.com/office/officeart/2005/8/layout/process5"/>
    <dgm:cxn modelId="{091763D7-71D2-42D7-9FD6-721D0F64DD37}" type="presOf" srcId="{599D4090-C2F7-40B1-9C10-3FD92FA97C84}" destId="{EC21D6C5-1BE5-4531-8774-FE349323B3F6}" srcOrd="0" destOrd="0" presId="urn:microsoft.com/office/officeart/2005/8/layout/process5"/>
    <dgm:cxn modelId="{62DBF693-7BF4-4635-9171-1820D6765EDD}" srcId="{8326D271-42F5-4205-8E02-2F3CD49CE969}" destId="{54D65090-598C-4B86-98A2-5C78E9C28E35}" srcOrd="5" destOrd="0" parTransId="{D9715007-596F-4DAF-B17B-3A92259FF540}" sibTransId="{2C8A2834-124F-45F9-85C6-4FF5D497807F}"/>
    <dgm:cxn modelId="{AE43A13F-F54C-4B5D-8F7F-EFFF21F1C630}" srcId="{8326D271-42F5-4205-8E02-2F3CD49CE969}" destId="{0EC1858B-E1C2-4B30-9FB6-9508272936C0}" srcOrd="6" destOrd="0" parTransId="{7057E2BF-18FB-4263-A38E-762DDE43372B}" sibTransId="{7F387C6E-86D9-45F5-8BB9-3A25FCF1537E}"/>
    <dgm:cxn modelId="{AED1B22B-059F-4C04-9E22-8B89AC2A6536}" type="presOf" srcId="{8C23C4CE-240E-4F68-8790-C35C970EAB4F}" destId="{4BE09168-1C70-462C-877F-F459350B87F6}" srcOrd="0" destOrd="0" presId="urn:microsoft.com/office/officeart/2005/8/layout/process5"/>
    <dgm:cxn modelId="{1C63B887-3015-4C96-A618-F7E6FE73D765}" type="presOf" srcId="{1ACF25F9-6C86-4B9A-9BA9-DD8B06616B62}" destId="{70785A0F-C22C-461D-83E0-FF2504D38A3F}" srcOrd="0" destOrd="0" presId="urn:microsoft.com/office/officeart/2005/8/layout/process5"/>
    <dgm:cxn modelId="{F36E4CE4-6631-43C5-B625-FF7E3FA598D9}" type="presOf" srcId="{685B93F5-31E5-450E-9DB7-17E99D16D357}" destId="{BE8D2A36-2ABD-465E-B59E-498C9E675468}" srcOrd="0" destOrd="0" presId="urn:microsoft.com/office/officeart/2005/8/layout/process5"/>
    <dgm:cxn modelId="{9C6A9DAE-75E9-4382-B485-E9C15E63F110}" type="presOf" srcId="{58541317-3C50-4973-BF3B-8DC46F04D279}" destId="{D6B7B3D1-2065-42AE-97A4-9D8D9CB16162}" srcOrd="0" destOrd="0" presId="urn:microsoft.com/office/officeart/2005/8/layout/process5"/>
    <dgm:cxn modelId="{A2605F6D-1152-4052-BFF1-02ED2444164E}" type="presOf" srcId="{58541317-3C50-4973-BF3B-8DC46F04D279}" destId="{0A2C624C-8E23-403F-8D49-14DEAA63CEE6}" srcOrd="1" destOrd="0" presId="urn:microsoft.com/office/officeart/2005/8/layout/process5"/>
    <dgm:cxn modelId="{51442FD4-842E-42CC-9AC4-2EC3E357DC53}" type="presOf" srcId="{2C8A2834-124F-45F9-85C6-4FF5D497807F}" destId="{B0D7571A-8025-4217-B3C9-4A4899144402}" srcOrd="0" destOrd="0" presId="urn:microsoft.com/office/officeart/2005/8/layout/process5"/>
    <dgm:cxn modelId="{522A6071-583C-4F24-948D-D1FB762EA689}" srcId="{8326D271-42F5-4205-8E02-2F3CD49CE969}" destId="{147D902A-E735-49AC-BDF5-17D5636DF204}" srcOrd="8" destOrd="0" parTransId="{FE25D69F-FA0E-44EB-A120-0EEF8CC1DBFB}" sibTransId="{1ACF25F9-6C86-4B9A-9BA9-DD8B06616B62}"/>
    <dgm:cxn modelId="{380C0FE1-78AA-4B30-98C6-1C441D94AE73}" type="presOf" srcId="{523E9F05-797F-44F8-A79A-46B52FB02F0C}" destId="{5D0FA089-1564-4D8F-A325-9975229C466D}" srcOrd="0" destOrd="0" presId="urn:microsoft.com/office/officeart/2005/8/layout/process5"/>
    <dgm:cxn modelId="{582775DD-1F53-4149-97CA-DD6324AB1F1E}" srcId="{8326D271-42F5-4205-8E02-2F3CD49CE969}" destId="{523E9F05-797F-44F8-A79A-46B52FB02F0C}" srcOrd="7" destOrd="0" parTransId="{C33DADDA-47D9-4567-88A2-588B802B146C}" sibTransId="{BA7FA1DF-41BF-4FFB-A32F-97674AD7DABE}"/>
    <dgm:cxn modelId="{230758EE-CDF4-4F97-939C-A4401738A271}" type="presOf" srcId="{E54CE5D3-83E7-4A86-9ED3-4C45E8735A21}" destId="{25C66360-2E6F-4AD0-9F26-1CAC651F95C4}" srcOrd="1" destOrd="0" presId="urn:microsoft.com/office/officeart/2005/8/layout/process5"/>
    <dgm:cxn modelId="{EA067F57-3E5B-463C-99DA-0AD850A07CE8}" srcId="{8326D271-42F5-4205-8E02-2F3CD49CE969}" destId="{8C63F844-9A99-4D08-B302-6B7579638466}" srcOrd="1" destOrd="0" parTransId="{367A0861-81B0-4B3D-8DAC-FFDEC13649C7}" sibTransId="{C3F88706-321B-4FA2-9488-BBBCEAF4E835}"/>
    <dgm:cxn modelId="{AB3C4073-DB00-44F4-9591-727C63699A64}" type="presOf" srcId="{C3F88706-321B-4FA2-9488-BBBCEAF4E835}" destId="{5B785D47-8013-49BF-8645-F832AC7CAB63}" srcOrd="0" destOrd="0" presId="urn:microsoft.com/office/officeart/2005/8/layout/process5"/>
    <dgm:cxn modelId="{64D7CDC0-1C25-4710-BDA9-FD0F01663AE9}" type="presOf" srcId="{BA7FA1DF-41BF-4FFB-A32F-97674AD7DABE}" destId="{DF6B8399-255D-4C1B-AF81-397D9942B7FB}" srcOrd="0" destOrd="0" presId="urn:microsoft.com/office/officeart/2005/8/layout/process5"/>
    <dgm:cxn modelId="{951D0E9E-34B1-4884-9D6C-6121BAD00E3E}" srcId="{8326D271-42F5-4205-8E02-2F3CD49CE969}" destId="{685B93F5-31E5-450E-9DB7-17E99D16D357}" srcOrd="9" destOrd="0" parTransId="{1E3276F8-3FD0-4FFA-BB06-DE2CFCDCDD93}" sibTransId="{7BCB0744-3CA8-4E7D-A555-8D3A11020613}"/>
    <dgm:cxn modelId="{9610F098-79CA-4C2B-B73A-CAC8B91FC4C9}" srcId="{8326D271-42F5-4205-8E02-2F3CD49CE969}" destId="{47651308-2C30-4322-BFEF-578026A7B76D}" srcOrd="3" destOrd="0" parTransId="{EFFB33CE-A832-4D94-B85C-90350D3EE294}" sibTransId="{58541317-3C50-4973-BF3B-8DC46F04D279}"/>
    <dgm:cxn modelId="{BEEE483F-F46B-425D-B89F-38500A2667A1}" type="presOf" srcId="{1EC412EA-666D-4BA4-8FE9-63A82BD81558}" destId="{D7CBC4DA-7FEF-494B-804B-1724CB79530C}" srcOrd="1" destOrd="0" presId="urn:microsoft.com/office/officeart/2005/8/layout/process5"/>
    <dgm:cxn modelId="{B3C6CB11-EAF8-4288-9885-B1577EC89464}" type="presOf" srcId="{147D902A-E735-49AC-BDF5-17D5636DF204}" destId="{B2BC6A2E-CF80-4A75-807A-64F39DF2DB05}" srcOrd="0" destOrd="0" presId="urn:microsoft.com/office/officeart/2005/8/layout/process5"/>
    <dgm:cxn modelId="{4F7DFB8A-139D-49C5-B200-91328ED420AB}" srcId="{8326D271-42F5-4205-8E02-2F3CD49CE969}" destId="{250EC666-CF0E-4139-B9AD-CA0A920CD4A7}" srcOrd="2" destOrd="0" parTransId="{0815702B-8483-4A71-889C-AAE3AD4D55EF}" sibTransId="{3309D5A7-1BF5-45A2-A7F2-AE65292A8E03}"/>
    <dgm:cxn modelId="{BE21AA11-539E-4FAC-B734-85B515B84CF4}" type="presOf" srcId="{8326D271-42F5-4205-8E02-2F3CD49CE969}" destId="{C2B29892-0662-45F9-B7E0-50C39F8DD885}" srcOrd="0" destOrd="0" presId="urn:microsoft.com/office/officeart/2005/8/layout/process5"/>
    <dgm:cxn modelId="{7A6A6408-15B4-4BD4-B477-0C46C5B53DF8}" type="presOf" srcId="{1EC412EA-666D-4BA4-8FE9-63A82BD81558}" destId="{E7BAA6B1-F8B8-4E11-A8E8-3E5C6EC76A70}" srcOrd="0" destOrd="0" presId="urn:microsoft.com/office/officeart/2005/8/layout/process5"/>
    <dgm:cxn modelId="{12E6B4AB-1024-4890-AF9F-8FD4777422E3}" type="presOf" srcId="{250EC666-CF0E-4139-B9AD-CA0A920CD4A7}" destId="{52FDB8F9-DA9D-4101-9941-9109D781F4BD}" srcOrd="0" destOrd="0" presId="urn:microsoft.com/office/officeart/2005/8/layout/process5"/>
    <dgm:cxn modelId="{6D3A909A-3EAB-4461-A4AE-11F1FC99C796}" type="presOf" srcId="{8C63F844-9A99-4D08-B302-6B7579638466}" destId="{6972BBA1-1ECE-4D1A-8AD2-760173059694}" srcOrd="0" destOrd="0" presId="urn:microsoft.com/office/officeart/2005/8/layout/process5"/>
    <dgm:cxn modelId="{19DA2304-F8B0-417E-A3B9-38B66872B9FA}" type="presOf" srcId="{7F387C6E-86D9-45F5-8BB9-3A25FCF1537E}" destId="{1F9891D6-A304-431F-9139-57942FC2BB03}" srcOrd="0" destOrd="0" presId="urn:microsoft.com/office/officeart/2005/8/layout/process5"/>
    <dgm:cxn modelId="{279C6A58-85F3-4120-AFA0-55CF9314329B}" type="presOf" srcId="{54D65090-598C-4B86-98A2-5C78E9C28E35}" destId="{7B25F076-3456-4D24-9E39-4BF8B7052986}" srcOrd="0" destOrd="0" presId="urn:microsoft.com/office/officeart/2005/8/layout/process5"/>
    <dgm:cxn modelId="{E70B38C9-7A7D-40E3-88BD-EF4F487EC7FA}" type="presOf" srcId="{C3F88706-321B-4FA2-9488-BBBCEAF4E835}" destId="{0AA9FF5F-F2E1-40DC-97C8-7702FE2671B0}" srcOrd="1" destOrd="0" presId="urn:microsoft.com/office/officeart/2005/8/layout/process5"/>
    <dgm:cxn modelId="{A172B8E1-8CB5-4AA2-BA9F-F083CABAC864}" type="presOf" srcId="{3309D5A7-1BF5-45A2-A7F2-AE65292A8E03}" destId="{AB7AB980-7A21-4C07-947E-B1CD5F81819D}" srcOrd="0" destOrd="0" presId="urn:microsoft.com/office/officeart/2005/8/layout/process5"/>
    <dgm:cxn modelId="{BE4A1B5A-C17A-4C43-9A00-DC889464E9F4}" type="presOf" srcId="{0EC1858B-E1C2-4B30-9FB6-9508272936C0}" destId="{8F51D409-BE47-44A0-BA26-636399666678}" srcOrd="0" destOrd="0" presId="urn:microsoft.com/office/officeart/2005/8/layout/process5"/>
    <dgm:cxn modelId="{85A00A24-9EF0-4AE4-9A6F-443D0FFBA3B4}" type="presOf" srcId="{7F387C6E-86D9-45F5-8BB9-3A25FCF1537E}" destId="{D41D27AF-276D-4CDC-AF65-63A4BDDB60A9}" srcOrd="1" destOrd="0" presId="urn:microsoft.com/office/officeart/2005/8/layout/process5"/>
    <dgm:cxn modelId="{878DDE41-EFCD-4B7B-AF17-635D73FFA8BC}" type="presParOf" srcId="{C2B29892-0662-45F9-B7E0-50C39F8DD885}" destId="{EC21D6C5-1BE5-4531-8774-FE349323B3F6}" srcOrd="0" destOrd="0" presId="urn:microsoft.com/office/officeart/2005/8/layout/process5"/>
    <dgm:cxn modelId="{94AF42F2-CE4B-4960-A111-2501CE063BD0}" type="presParOf" srcId="{C2B29892-0662-45F9-B7E0-50C39F8DD885}" destId="{84FC3ECC-9AB4-476B-8203-1A2108F98302}" srcOrd="1" destOrd="0" presId="urn:microsoft.com/office/officeart/2005/8/layout/process5"/>
    <dgm:cxn modelId="{4330C470-069C-40FF-B14A-3CABD3D4F3EA}" type="presParOf" srcId="{84FC3ECC-9AB4-476B-8203-1A2108F98302}" destId="{25C66360-2E6F-4AD0-9F26-1CAC651F95C4}" srcOrd="0" destOrd="0" presId="urn:microsoft.com/office/officeart/2005/8/layout/process5"/>
    <dgm:cxn modelId="{85E4B209-9450-407B-9AB8-38DFDC29023F}" type="presParOf" srcId="{C2B29892-0662-45F9-B7E0-50C39F8DD885}" destId="{6972BBA1-1ECE-4D1A-8AD2-760173059694}" srcOrd="2" destOrd="0" presId="urn:microsoft.com/office/officeart/2005/8/layout/process5"/>
    <dgm:cxn modelId="{8271F615-8FC1-4C83-B9D1-F80F3F94FFB3}" type="presParOf" srcId="{C2B29892-0662-45F9-B7E0-50C39F8DD885}" destId="{5B785D47-8013-49BF-8645-F832AC7CAB63}" srcOrd="3" destOrd="0" presId="urn:microsoft.com/office/officeart/2005/8/layout/process5"/>
    <dgm:cxn modelId="{82138642-FBF5-4949-ABDD-A4505C059D27}" type="presParOf" srcId="{5B785D47-8013-49BF-8645-F832AC7CAB63}" destId="{0AA9FF5F-F2E1-40DC-97C8-7702FE2671B0}" srcOrd="0" destOrd="0" presId="urn:microsoft.com/office/officeart/2005/8/layout/process5"/>
    <dgm:cxn modelId="{28F384D3-B638-45FF-9550-E32A7972DEFC}" type="presParOf" srcId="{C2B29892-0662-45F9-B7E0-50C39F8DD885}" destId="{52FDB8F9-DA9D-4101-9941-9109D781F4BD}" srcOrd="4" destOrd="0" presId="urn:microsoft.com/office/officeart/2005/8/layout/process5"/>
    <dgm:cxn modelId="{2DC5E3EC-045D-4353-9AF2-176B4E36855C}" type="presParOf" srcId="{C2B29892-0662-45F9-B7E0-50C39F8DD885}" destId="{AB7AB980-7A21-4C07-947E-B1CD5F81819D}" srcOrd="5" destOrd="0" presId="urn:microsoft.com/office/officeart/2005/8/layout/process5"/>
    <dgm:cxn modelId="{01D0F778-AFD5-4395-9F35-8FABC9E0D52F}" type="presParOf" srcId="{AB7AB980-7A21-4C07-947E-B1CD5F81819D}" destId="{436DE938-42AF-4165-84DB-5C0552DEFA49}" srcOrd="0" destOrd="0" presId="urn:microsoft.com/office/officeart/2005/8/layout/process5"/>
    <dgm:cxn modelId="{0F7CE822-D5B8-48D3-ABB3-43FEC38BB39B}" type="presParOf" srcId="{C2B29892-0662-45F9-B7E0-50C39F8DD885}" destId="{86535CAF-4D90-4C13-BD5F-C61F23AE2E62}" srcOrd="6" destOrd="0" presId="urn:microsoft.com/office/officeart/2005/8/layout/process5"/>
    <dgm:cxn modelId="{BFC88A82-6E4E-4DDD-A3EC-645ED94C1B50}" type="presParOf" srcId="{C2B29892-0662-45F9-B7E0-50C39F8DD885}" destId="{D6B7B3D1-2065-42AE-97A4-9D8D9CB16162}" srcOrd="7" destOrd="0" presId="urn:microsoft.com/office/officeart/2005/8/layout/process5"/>
    <dgm:cxn modelId="{AE314937-F206-4239-81EF-FBB9AF738DD8}" type="presParOf" srcId="{D6B7B3D1-2065-42AE-97A4-9D8D9CB16162}" destId="{0A2C624C-8E23-403F-8D49-14DEAA63CEE6}" srcOrd="0" destOrd="0" presId="urn:microsoft.com/office/officeart/2005/8/layout/process5"/>
    <dgm:cxn modelId="{3F63FB2C-5F5D-4501-8727-8BCEA9F48CAD}" type="presParOf" srcId="{C2B29892-0662-45F9-B7E0-50C39F8DD885}" destId="{4BE09168-1C70-462C-877F-F459350B87F6}" srcOrd="8" destOrd="0" presId="urn:microsoft.com/office/officeart/2005/8/layout/process5"/>
    <dgm:cxn modelId="{7A2C8E2E-9B6D-46C1-AAAC-7E27A8302D68}" type="presParOf" srcId="{C2B29892-0662-45F9-B7E0-50C39F8DD885}" destId="{E7BAA6B1-F8B8-4E11-A8E8-3E5C6EC76A70}" srcOrd="9" destOrd="0" presId="urn:microsoft.com/office/officeart/2005/8/layout/process5"/>
    <dgm:cxn modelId="{9D507AB0-4B42-43F7-949C-2E1099CE3747}" type="presParOf" srcId="{E7BAA6B1-F8B8-4E11-A8E8-3E5C6EC76A70}" destId="{D7CBC4DA-7FEF-494B-804B-1724CB79530C}" srcOrd="0" destOrd="0" presId="urn:microsoft.com/office/officeart/2005/8/layout/process5"/>
    <dgm:cxn modelId="{42ECF15B-C62B-44A7-B604-2E805F77992E}" type="presParOf" srcId="{C2B29892-0662-45F9-B7E0-50C39F8DD885}" destId="{7B25F076-3456-4D24-9E39-4BF8B7052986}" srcOrd="10" destOrd="0" presId="urn:microsoft.com/office/officeart/2005/8/layout/process5"/>
    <dgm:cxn modelId="{F64A1E03-44B6-45AB-A140-B25A58A525EA}" type="presParOf" srcId="{C2B29892-0662-45F9-B7E0-50C39F8DD885}" destId="{B0D7571A-8025-4217-B3C9-4A4899144402}" srcOrd="11" destOrd="0" presId="urn:microsoft.com/office/officeart/2005/8/layout/process5"/>
    <dgm:cxn modelId="{85867E6B-3483-40A0-9392-CF5C820A4ECD}" type="presParOf" srcId="{B0D7571A-8025-4217-B3C9-4A4899144402}" destId="{BCD57871-6F9A-4ADE-99BA-5C6E74791F34}" srcOrd="0" destOrd="0" presId="urn:microsoft.com/office/officeart/2005/8/layout/process5"/>
    <dgm:cxn modelId="{A9FEFF46-5680-4694-BF7E-57BF569EBD93}" type="presParOf" srcId="{C2B29892-0662-45F9-B7E0-50C39F8DD885}" destId="{8F51D409-BE47-44A0-BA26-636399666678}" srcOrd="12" destOrd="0" presId="urn:microsoft.com/office/officeart/2005/8/layout/process5"/>
    <dgm:cxn modelId="{359AE3EC-5478-4719-A989-D340CFC1C332}" type="presParOf" srcId="{C2B29892-0662-45F9-B7E0-50C39F8DD885}" destId="{1F9891D6-A304-431F-9139-57942FC2BB03}" srcOrd="13" destOrd="0" presId="urn:microsoft.com/office/officeart/2005/8/layout/process5"/>
    <dgm:cxn modelId="{270749EC-21C3-4BEE-8EAE-F5B0E73918D4}" type="presParOf" srcId="{1F9891D6-A304-431F-9139-57942FC2BB03}" destId="{D41D27AF-276D-4CDC-AF65-63A4BDDB60A9}" srcOrd="0" destOrd="0" presId="urn:microsoft.com/office/officeart/2005/8/layout/process5"/>
    <dgm:cxn modelId="{15E9F9BD-3AE6-477F-A0C9-87F8AAD6E7F4}" type="presParOf" srcId="{C2B29892-0662-45F9-B7E0-50C39F8DD885}" destId="{5D0FA089-1564-4D8F-A325-9975229C466D}" srcOrd="14" destOrd="0" presId="urn:microsoft.com/office/officeart/2005/8/layout/process5"/>
    <dgm:cxn modelId="{C788A612-457A-45BA-B665-6FC81F60DDB1}" type="presParOf" srcId="{C2B29892-0662-45F9-B7E0-50C39F8DD885}" destId="{DF6B8399-255D-4C1B-AF81-397D9942B7FB}" srcOrd="15" destOrd="0" presId="urn:microsoft.com/office/officeart/2005/8/layout/process5"/>
    <dgm:cxn modelId="{10227F71-D43D-4A3B-B464-3A6803875219}" type="presParOf" srcId="{DF6B8399-255D-4C1B-AF81-397D9942B7FB}" destId="{FF1016B6-09F5-4DF9-8E95-CB4A9E8B7295}" srcOrd="0" destOrd="0" presId="urn:microsoft.com/office/officeart/2005/8/layout/process5"/>
    <dgm:cxn modelId="{163C5121-36EC-4E64-A26D-6EE54A8810B5}" type="presParOf" srcId="{C2B29892-0662-45F9-B7E0-50C39F8DD885}" destId="{B2BC6A2E-CF80-4A75-807A-64F39DF2DB05}" srcOrd="16" destOrd="0" presId="urn:microsoft.com/office/officeart/2005/8/layout/process5"/>
    <dgm:cxn modelId="{E3688640-4351-4D3A-9C45-2DF94F9D3F74}" type="presParOf" srcId="{C2B29892-0662-45F9-B7E0-50C39F8DD885}" destId="{70785A0F-C22C-461D-83E0-FF2504D38A3F}" srcOrd="17" destOrd="0" presId="urn:microsoft.com/office/officeart/2005/8/layout/process5"/>
    <dgm:cxn modelId="{434A6287-FCB7-4B05-9808-4806377A1B97}" type="presParOf" srcId="{70785A0F-C22C-461D-83E0-FF2504D38A3F}" destId="{AF06D177-4ACE-4E37-ACB3-B461683C44FB}" srcOrd="0" destOrd="0" presId="urn:microsoft.com/office/officeart/2005/8/layout/process5"/>
    <dgm:cxn modelId="{B5ADB532-26A5-4B1F-9891-C7B615784423}" type="presParOf" srcId="{C2B29892-0662-45F9-B7E0-50C39F8DD885}" destId="{BE8D2A36-2ABD-465E-B59E-498C9E675468}"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D20EB-3B13-45EF-8369-2CCF40E23DD1}"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ru-RU"/>
        </a:p>
      </dgm:t>
    </dgm:pt>
    <dgm:pt modelId="{9A7B2F8E-843D-4641-9DF0-3424EC3E41CF}">
      <dgm:prSet phldrT="[Текст]"/>
      <dgm:spPr/>
      <dgm:t>
        <a:bodyPr/>
        <a:lstStyle/>
        <a:p>
          <a:r>
            <a:rPr lang="ru-RU" b="1" dirty="0" smtClean="0"/>
            <a:t>Формы переговоров</a:t>
          </a:r>
          <a:endParaRPr lang="ru-RU" b="1" dirty="0"/>
        </a:p>
      </dgm:t>
    </dgm:pt>
    <dgm:pt modelId="{E29221B6-B2AE-42F1-A03F-E5E663A8AE0B}" type="parTrans" cxnId="{F51DDCBC-989E-4A68-A4CD-0E14D1FF430D}">
      <dgm:prSet/>
      <dgm:spPr/>
      <dgm:t>
        <a:bodyPr/>
        <a:lstStyle/>
        <a:p>
          <a:endParaRPr lang="ru-RU" b="1"/>
        </a:p>
      </dgm:t>
    </dgm:pt>
    <dgm:pt modelId="{F000C23F-72F6-4046-A90F-5178DDB71B41}" type="sibTrans" cxnId="{F51DDCBC-989E-4A68-A4CD-0E14D1FF430D}">
      <dgm:prSet/>
      <dgm:spPr/>
      <dgm:t>
        <a:bodyPr/>
        <a:lstStyle/>
        <a:p>
          <a:endParaRPr lang="ru-RU" b="1"/>
        </a:p>
      </dgm:t>
    </dgm:pt>
    <dgm:pt modelId="{75617CC4-CD42-40DA-918B-70EBAE5C5104}">
      <dgm:prSet phldrT="[Текст]"/>
      <dgm:spPr/>
      <dgm:t>
        <a:bodyPr/>
        <a:lstStyle/>
        <a:p>
          <a:r>
            <a:rPr lang="ru-RU" b="1" dirty="0" smtClean="0"/>
            <a:t>Конструктивная беседа</a:t>
          </a:r>
          <a:endParaRPr lang="ru-RU" b="1" dirty="0"/>
        </a:p>
      </dgm:t>
    </dgm:pt>
    <dgm:pt modelId="{8A52C1AC-1D06-43AB-A383-DB521DF4CC07}" type="parTrans" cxnId="{6F28D92B-DB42-4B0E-93F1-DA03B8D91385}">
      <dgm:prSet/>
      <dgm:spPr/>
      <dgm:t>
        <a:bodyPr/>
        <a:lstStyle/>
        <a:p>
          <a:endParaRPr lang="ru-RU" b="1"/>
        </a:p>
      </dgm:t>
    </dgm:pt>
    <dgm:pt modelId="{CAAA6EB8-6591-415B-8F61-4BDB7425F7FC}" type="sibTrans" cxnId="{6F28D92B-DB42-4B0E-93F1-DA03B8D91385}">
      <dgm:prSet/>
      <dgm:spPr/>
      <dgm:t>
        <a:bodyPr/>
        <a:lstStyle/>
        <a:p>
          <a:endParaRPr lang="ru-RU" b="1"/>
        </a:p>
      </dgm:t>
    </dgm:pt>
    <dgm:pt modelId="{6956DF4D-2BB8-472A-A1B9-89F26286597C}">
      <dgm:prSet phldrT="[Текст]"/>
      <dgm:spPr/>
      <dgm:t>
        <a:bodyPr/>
        <a:lstStyle/>
        <a:p>
          <a:r>
            <a:rPr lang="ru-RU" b="1" dirty="0" smtClean="0"/>
            <a:t>Инструктирующая беседа</a:t>
          </a:r>
          <a:endParaRPr lang="ru-RU" b="1" dirty="0"/>
        </a:p>
      </dgm:t>
    </dgm:pt>
    <dgm:pt modelId="{EDA19939-B2A9-45B8-9EF0-2440C7E6C963}" type="parTrans" cxnId="{8E7A8120-6224-4F87-9926-A1556F272016}">
      <dgm:prSet/>
      <dgm:spPr/>
      <dgm:t>
        <a:bodyPr/>
        <a:lstStyle/>
        <a:p>
          <a:endParaRPr lang="ru-RU" b="1"/>
        </a:p>
      </dgm:t>
    </dgm:pt>
    <dgm:pt modelId="{F3702677-87B7-4507-952F-24CA9598A63A}" type="sibTrans" cxnId="{8E7A8120-6224-4F87-9926-A1556F272016}">
      <dgm:prSet/>
      <dgm:spPr/>
      <dgm:t>
        <a:bodyPr/>
        <a:lstStyle/>
        <a:p>
          <a:endParaRPr lang="ru-RU" b="1"/>
        </a:p>
      </dgm:t>
    </dgm:pt>
    <dgm:pt modelId="{1DEF390A-E2C1-4AA5-913F-539DDBEE4621}">
      <dgm:prSet phldrT="[Текст]"/>
      <dgm:spPr/>
      <dgm:t>
        <a:bodyPr/>
        <a:lstStyle/>
        <a:p>
          <a:r>
            <a:rPr lang="ru-RU" b="1" dirty="0" smtClean="0"/>
            <a:t>Убеждающая беседа</a:t>
          </a:r>
          <a:endParaRPr lang="ru-RU" b="1" dirty="0"/>
        </a:p>
      </dgm:t>
    </dgm:pt>
    <dgm:pt modelId="{EFD85992-F13D-42CF-92B3-D75063BB3FEA}" type="parTrans" cxnId="{2DCC116A-C1C8-4535-85E7-6C02113B4495}">
      <dgm:prSet/>
      <dgm:spPr/>
      <dgm:t>
        <a:bodyPr/>
        <a:lstStyle/>
        <a:p>
          <a:endParaRPr lang="ru-RU" b="1"/>
        </a:p>
      </dgm:t>
    </dgm:pt>
    <dgm:pt modelId="{852C9F57-4A6D-419A-983B-41396270A53E}" type="sibTrans" cxnId="{2DCC116A-C1C8-4535-85E7-6C02113B4495}">
      <dgm:prSet/>
      <dgm:spPr/>
      <dgm:t>
        <a:bodyPr/>
        <a:lstStyle/>
        <a:p>
          <a:endParaRPr lang="ru-RU" b="1"/>
        </a:p>
      </dgm:t>
    </dgm:pt>
    <dgm:pt modelId="{E8F52EB5-73FC-4F20-9AFA-E8B92EC82C3E}" type="pres">
      <dgm:prSet presAssocID="{8A3D20EB-3B13-45EF-8369-2CCF40E23DD1}" presName="hierChild1" presStyleCnt="0">
        <dgm:presLayoutVars>
          <dgm:chPref val="1"/>
          <dgm:dir/>
          <dgm:animOne val="branch"/>
          <dgm:animLvl val="lvl"/>
          <dgm:resizeHandles/>
        </dgm:presLayoutVars>
      </dgm:prSet>
      <dgm:spPr/>
      <dgm:t>
        <a:bodyPr/>
        <a:lstStyle/>
        <a:p>
          <a:endParaRPr lang="ru-RU"/>
        </a:p>
      </dgm:t>
    </dgm:pt>
    <dgm:pt modelId="{0298EBD3-6B9B-4094-814F-C65FA5D1E33B}" type="pres">
      <dgm:prSet presAssocID="{9A7B2F8E-843D-4641-9DF0-3424EC3E41CF}" presName="hierRoot1" presStyleCnt="0"/>
      <dgm:spPr/>
    </dgm:pt>
    <dgm:pt modelId="{4E0FE998-99F7-4102-AE56-BA86C6C895A3}" type="pres">
      <dgm:prSet presAssocID="{9A7B2F8E-843D-4641-9DF0-3424EC3E41CF}" presName="composite" presStyleCnt="0"/>
      <dgm:spPr/>
    </dgm:pt>
    <dgm:pt modelId="{874AAA79-FF16-4609-915E-62A618CF51CE}" type="pres">
      <dgm:prSet presAssocID="{9A7B2F8E-843D-4641-9DF0-3424EC3E41CF}" presName="background" presStyleLbl="node0" presStyleIdx="0" presStyleCnt="1"/>
      <dgm:spPr/>
    </dgm:pt>
    <dgm:pt modelId="{FE694C72-B238-46FD-A2F0-8F40B04AB0A1}" type="pres">
      <dgm:prSet presAssocID="{9A7B2F8E-843D-4641-9DF0-3424EC3E41CF}" presName="text" presStyleLbl="fgAcc0" presStyleIdx="0" presStyleCnt="1">
        <dgm:presLayoutVars>
          <dgm:chPref val="3"/>
        </dgm:presLayoutVars>
      </dgm:prSet>
      <dgm:spPr/>
      <dgm:t>
        <a:bodyPr/>
        <a:lstStyle/>
        <a:p>
          <a:endParaRPr lang="ru-RU"/>
        </a:p>
      </dgm:t>
    </dgm:pt>
    <dgm:pt modelId="{24476426-56B0-4185-9B8B-E59E8E5FBCEA}" type="pres">
      <dgm:prSet presAssocID="{9A7B2F8E-843D-4641-9DF0-3424EC3E41CF}" presName="hierChild2" presStyleCnt="0"/>
      <dgm:spPr/>
    </dgm:pt>
    <dgm:pt modelId="{08F641DA-68F0-471A-841B-EA6134FDDA00}" type="pres">
      <dgm:prSet presAssocID="{8A52C1AC-1D06-43AB-A383-DB521DF4CC07}" presName="Name10" presStyleLbl="parChTrans1D2" presStyleIdx="0" presStyleCnt="3"/>
      <dgm:spPr/>
      <dgm:t>
        <a:bodyPr/>
        <a:lstStyle/>
        <a:p>
          <a:endParaRPr lang="ru-RU"/>
        </a:p>
      </dgm:t>
    </dgm:pt>
    <dgm:pt modelId="{95CDB012-DF75-4B8D-A087-5DB73A410624}" type="pres">
      <dgm:prSet presAssocID="{75617CC4-CD42-40DA-918B-70EBAE5C5104}" presName="hierRoot2" presStyleCnt="0"/>
      <dgm:spPr/>
    </dgm:pt>
    <dgm:pt modelId="{0BD9D490-A610-432C-9631-93F106E9CED5}" type="pres">
      <dgm:prSet presAssocID="{75617CC4-CD42-40DA-918B-70EBAE5C5104}" presName="composite2" presStyleCnt="0"/>
      <dgm:spPr/>
    </dgm:pt>
    <dgm:pt modelId="{3BC00EF9-E663-413B-A6CB-73D5895B491D}" type="pres">
      <dgm:prSet presAssocID="{75617CC4-CD42-40DA-918B-70EBAE5C5104}" presName="background2" presStyleLbl="node2" presStyleIdx="0" presStyleCnt="3"/>
      <dgm:spPr/>
    </dgm:pt>
    <dgm:pt modelId="{38A73294-8900-4F3E-ADAB-DC051583F1C4}" type="pres">
      <dgm:prSet presAssocID="{75617CC4-CD42-40DA-918B-70EBAE5C5104}" presName="text2" presStyleLbl="fgAcc2" presStyleIdx="0" presStyleCnt="3">
        <dgm:presLayoutVars>
          <dgm:chPref val="3"/>
        </dgm:presLayoutVars>
      </dgm:prSet>
      <dgm:spPr/>
      <dgm:t>
        <a:bodyPr/>
        <a:lstStyle/>
        <a:p>
          <a:endParaRPr lang="ru-RU"/>
        </a:p>
      </dgm:t>
    </dgm:pt>
    <dgm:pt modelId="{31CA5CFF-A7CE-4D9F-AEE5-D5A3F264BC5D}" type="pres">
      <dgm:prSet presAssocID="{75617CC4-CD42-40DA-918B-70EBAE5C5104}" presName="hierChild3" presStyleCnt="0"/>
      <dgm:spPr/>
    </dgm:pt>
    <dgm:pt modelId="{4904C00F-CFBF-4A29-92BA-59897D9DD898}" type="pres">
      <dgm:prSet presAssocID="{EDA19939-B2A9-45B8-9EF0-2440C7E6C963}" presName="Name10" presStyleLbl="parChTrans1D2" presStyleIdx="1" presStyleCnt="3"/>
      <dgm:spPr/>
      <dgm:t>
        <a:bodyPr/>
        <a:lstStyle/>
        <a:p>
          <a:endParaRPr lang="ru-RU"/>
        </a:p>
      </dgm:t>
    </dgm:pt>
    <dgm:pt modelId="{DA355DAB-C2F6-416A-8EE8-E587685D6E70}" type="pres">
      <dgm:prSet presAssocID="{6956DF4D-2BB8-472A-A1B9-89F26286597C}" presName="hierRoot2" presStyleCnt="0"/>
      <dgm:spPr/>
    </dgm:pt>
    <dgm:pt modelId="{E5040415-94DD-4EB6-9850-EDAF94E0F8F6}" type="pres">
      <dgm:prSet presAssocID="{6956DF4D-2BB8-472A-A1B9-89F26286597C}" presName="composite2" presStyleCnt="0"/>
      <dgm:spPr/>
    </dgm:pt>
    <dgm:pt modelId="{FA707100-41FF-4FF5-990C-D14505D20A64}" type="pres">
      <dgm:prSet presAssocID="{6956DF4D-2BB8-472A-A1B9-89F26286597C}" presName="background2" presStyleLbl="node2" presStyleIdx="1" presStyleCnt="3"/>
      <dgm:spPr/>
    </dgm:pt>
    <dgm:pt modelId="{D31F5B3E-DC79-4D25-A213-A08F6D2A2480}" type="pres">
      <dgm:prSet presAssocID="{6956DF4D-2BB8-472A-A1B9-89F26286597C}" presName="text2" presStyleLbl="fgAcc2" presStyleIdx="1" presStyleCnt="3">
        <dgm:presLayoutVars>
          <dgm:chPref val="3"/>
        </dgm:presLayoutVars>
      </dgm:prSet>
      <dgm:spPr/>
      <dgm:t>
        <a:bodyPr/>
        <a:lstStyle/>
        <a:p>
          <a:endParaRPr lang="ru-RU"/>
        </a:p>
      </dgm:t>
    </dgm:pt>
    <dgm:pt modelId="{6E3E8D1A-E199-4B47-B180-D772B544F32C}" type="pres">
      <dgm:prSet presAssocID="{6956DF4D-2BB8-472A-A1B9-89F26286597C}" presName="hierChild3" presStyleCnt="0"/>
      <dgm:spPr/>
    </dgm:pt>
    <dgm:pt modelId="{55ED54C2-D46B-4440-890E-CF801AB770B5}" type="pres">
      <dgm:prSet presAssocID="{EFD85992-F13D-42CF-92B3-D75063BB3FEA}" presName="Name10" presStyleLbl="parChTrans1D2" presStyleIdx="2" presStyleCnt="3"/>
      <dgm:spPr/>
      <dgm:t>
        <a:bodyPr/>
        <a:lstStyle/>
        <a:p>
          <a:endParaRPr lang="ru-RU"/>
        </a:p>
      </dgm:t>
    </dgm:pt>
    <dgm:pt modelId="{A76F8204-756F-4D2F-9EA3-79E2E7156BF8}" type="pres">
      <dgm:prSet presAssocID="{1DEF390A-E2C1-4AA5-913F-539DDBEE4621}" presName="hierRoot2" presStyleCnt="0"/>
      <dgm:spPr/>
    </dgm:pt>
    <dgm:pt modelId="{3997B8CE-9D4F-45EB-838B-E576D2441707}" type="pres">
      <dgm:prSet presAssocID="{1DEF390A-E2C1-4AA5-913F-539DDBEE4621}" presName="composite2" presStyleCnt="0"/>
      <dgm:spPr/>
    </dgm:pt>
    <dgm:pt modelId="{F86321D0-4773-47F3-BDA0-060AB3F00271}" type="pres">
      <dgm:prSet presAssocID="{1DEF390A-E2C1-4AA5-913F-539DDBEE4621}" presName="background2" presStyleLbl="node2" presStyleIdx="2" presStyleCnt="3"/>
      <dgm:spPr/>
    </dgm:pt>
    <dgm:pt modelId="{497B8CF5-C5A9-4934-BE88-C76931063E46}" type="pres">
      <dgm:prSet presAssocID="{1DEF390A-E2C1-4AA5-913F-539DDBEE4621}" presName="text2" presStyleLbl="fgAcc2" presStyleIdx="2" presStyleCnt="3">
        <dgm:presLayoutVars>
          <dgm:chPref val="3"/>
        </dgm:presLayoutVars>
      </dgm:prSet>
      <dgm:spPr/>
      <dgm:t>
        <a:bodyPr/>
        <a:lstStyle/>
        <a:p>
          <a:endParaRPr lang="ru-RU"/>
        </a:p>
      </dgm:t>
    </dgm:pt>
    <dgm:pt modelId="{F1DCBB42-A5D5-41A4-A5E7-E98D78F7EDEF}" type="pres">
      <dgm:prSet presAssocID="{1DEF390A-E2C1-4AA5-913F-539DDBEE4621}" presName="hierChild3" presStyleCnt="0"/>
      <dgm:spPr/>
    </dgm:pt>
  </dgm:ptLst>
  <dgm:cxnLst>
    <dgm:cxn modelId="{F51DDCBC-989E-4A68-A4CD-0E14D1FF430D}" srcId="{8A3D20EB-3B13-45EF-8369-2CCF40E23DD1}" destId="{9A7B2F8E-843D-4641-9DF0-3424EC3E41CF}" srcOrd="0" destOrd="0" parTransId="{E29221B6-B2AE-42F1-A03F-E5E663A8AE0B}" sibTransId="{F000C23F-72F6-4046-A90F-5178DDB71B41}"/>
    <dgm:cxn modelId="{2DCC116A-C1C8-4535-85E7-6C02113B4495}" srcId="{9A7B2F8E-843D-4641-9DF0-3424EC3E41CF}" destId="{1DEF390A-E2C1-4AA5-913F-539DDBEE4621}" srcOrd="2" destOrd="0" parTransId="{EFD85992-F13D-42CF-92B3-D75063BB3FEA}" sibTransId="{852C9F57-4A6D-419A-983B-41396270A53E}"/>
    <dgm:cxn modelId="{FF156060-7CF9-4708-8861-33C09F4B0E5D}" type="presOf" srcId="{1DEF390A-E2C1-4AA5-913F-539DDBEE4621}" destId="{497B8CF5-C5A9-4934-BE88-C76931063E46}" srcOrd="0" destOrd="0" presId="urn:microsoft.com/office/officeart/2005/8/layout/hierarchy1"/>
    <dgm:cxn modelId="{127B0263-A37E-4FC9-AB53-1C0F03CF4B4E}" type="presOf" srcId="{6956DF4D-2BB8-472A-A1B9-89F26286597C}" destId="{D31F5B3E-DC79-4D25-A213-A08F6D2A2480}" srcOrd="0" destOrd="0" presId="urn:microsoft.com/office/officeart/2005/8/layout/hierarchy1"/>
    <dgm:cxn modelId="{6CA845AD-A121-489E-B9CA-412F73CD8D2C}" type="presOf" srcId="{EDA19939-B2A9-45B8-9EF0-2440C7E6C963}" destId="{4904C00F-CFBF-4A29-92BA-59897D9DD898}" srcOrd="0" destOrd="0" presId="urn:microsoft.com/office/officeart/2005/8/layout/hierarchy1"/>
    <dgm:cxn modelId="{11496A4D-D922-42E8-BB92-47508C2BA393}" type="presOf" srcId="{EFD85992-F13D-42CF-92B3-D75063BB3FEA}" destId="{55ED54C2-D46B-4440-890E-CF801AB770B5}" srcOrd="0" destOrd="0" presId="urn:microsoft.com/office/officeart/2005/8/layout/hierarchy1"/>
    <dgm:cxn modelId="{68B5343F-77E4-45C2-9AFF-11A60C4A8AD3}" type="presOf" srcId="{75617CC4-CD42-40DA-918B-70EBAE5C5104}" destId="{38A73294-8900-4F3E-ADAB-DC051583F1C4}" srcOrd="0" destOrd="0" presId="urn:microsoft.com/office/officeart/2005/8/layout/hierarchy1"/>
    <dgm:cxn modelId="{1E8D122A-6303-4DF5-9CF4-4E858C86CB81}" type="presOf" srcId="{9A7B2F8E-843D-4641-9DF0-3424EC3E41CF}" destId="{FE694C72-B238-46FD-A2F0-8F40B04AB0A1}" srcOrd="0" destOrd="0" presId="urn:microsoft.com/office/officeart/2005/8/layout/hierarchy1"/>
    <dgm:cxn modelId="{8E7A8120-6224-4F87-9926-A1556F272016}" srcId="{9A7B2F8E-843D-4641-9DF0-3424EC3E41CF}" destId="{6956DF4D-2BB8-472A-A1B9-89F26286597C}" srcOrd="1" destOrd="0" parTransId="{EDA19939-B2A9-45B8-9EF0-2440C7E6C963}" sibTransId="{F3702677-87B7-4507-952F-24CA9598A63A}"/>
    <dgm:cxn modelId="{AD7843AC-BB4F-451B-98EF-8F6EFBB183BB}" type="presOf" srcId="{8A3D20EB-3B13-45EF-8369-2CCF40E23DD1}" destId="{E8F52EB5-73FC-4F20-9AFA-E8B92EC82C3E}" srcOrd="0" destOrd="0" presId="urn:microsoft.com/office/officeart/2005/8/layout/hierarchy1"/>
    <dgm:cxn modelId="{31D03C42-4567-423C-8163-5515E1F09327}" type="presOf" srcId="{8A52C1AC-1D06-43AB-A383-DB521DF4CC07}" destId="{08F641DA-68F0-471A-841B-EA6134FDDA00}" srcOrd="0" destOrd="0" presId="urn:microsoft.com/office/officeart/2005/8/layout/hierarchy1"/>
    <dgm:cxn modelId="{6F28D92B-DB42-4B0E-93F1-DA03B8D91385}" srcId="{9A7B2F8E-843D-4641-9DF0-3424EC3E41CF}" destId="{75617CC4-CD42-40DA-918B-70EBAE5C5104}" srcOrd="0" destOrd="0" parTransId="{8A52C1AC-1D06-43AB-A383-DB521DF4CC07}" sibTransId="{CAAA6EB8-6591-415B-8F61-4BDB7425F7FC}"/>
    <dgm:cxn modelId="{D8B590F8-77B6-4540-9142-C3474B4853F1}" type="presParOf" srcId="{E8F52EB5-73FC-4F20-9AFA-E8B92EC82C3E}" destId="{0298EBD3-6B9B-4094-814F-C65FA5D1E33B}" srcOrd="0" destOrd="0" presId="urn:microsoft.com/office/officeart/2005/8/layout/hierarchy1"/>
    <dgm:cxn modelId="{FA272591-AB31-42F4-9543-870C2E5996B2}" type="presParOf" srcId="{0298EBD3-6B9B-4094-814F-C65FA5D1E33B}" destId="{4E0FE998-99F7-4102-AE56-BA86C6C895A3}" srcOrd="0" destOrd="0" presId="urn:microsoft.com/office/officeart/2005/8/layout/hierarchy1"/>
    <dgm:cxn modelId="{210B8BAA-628C-4F3A-91A3-45D7B20E7167}" type="presParOf" srcId="{4E0FE998-99F7-4102-AE56-BA86C6C895A3}" destId="{874AAA79-FF16-4609-915E-62A618CF51CE}" srcOrd="0" destOrd="0" presId="urn:microsoft.com/office/officeart/2005/8/layout/hierarchy1"/>
    <dgm:cxn modelId="{7D6B1D1D-2217-42B1-9BED-54F79A8EC764}" type="presParOf" srcId="{4E0FE998-99F7-4102-AE56-BA86C6C895A3}" destId="{FE694C72-B238-46FD-A2F0-8F40B04AB0A1}" srcOrd="1" destOrd="0" presId="urn:microsoft.com/office/officeart/2005/8/layout/hierarchy1"/>
    <dgm:cxn modelId="{B46D5FB2-8C56-4D7D-8D6C-1AE221BB3D05}" type="presParOf" srcId="{0298EBD3-6B9B-4094-814F-C65FA5D1E33B}" destId="{24476426-56B0-4185-9B8B-E59E8E5FBCEA}" srcOrd="1" destOrd="0" presId="urn:microsoft.com/office/officeart/2005/8/layout/hierarchy1"/>
    <dgm:cxn modelId="{629808A3-E3B4-4D5D-BCF5-1C22A72DF8D3}" type="presParOf" srcId="{24476426-56B0-4185-9B8B-E59E8E5FBCEA}" destId="{08F641DA-68F0-471A-841B-EA6134FDDA00}" srcOrd="0" destOrd="0" presId="urn:microsoft.com/office/officeart/2005/8/layout/hierarchy1"/>
    <dgm:cxn modelId="{EA42AEF9-0670-4C3B-9B47-081204E958FC}" type="presParOf" srcId="{24476426-56B0-4185-9B8B-E59E8E5FBCEA}" destId="{95CDB012-DF75-4B8D-A087-5DB73A410624}" srcOrd="1" destOrd="0" presId="urn:microsoft.com/office/officeart/2005/8/layout/hierarchy1"/>
    <dgm:cxn modelId="{7461F52F-101F-4B96-9599-B1F5A13BD2B1}" type="presParOf" srcId="{95CDB012-DF75-4B8D-A087-5DB73A410624}" destId="{0BD9D490-A610-432C-9631-93F106E9CED5}" srcOrd="0" destOrd="0" presId="urn:microsoft.com/office/officeart/2005/8/layout/hierarchy1"/>
    <dgm:cxn modelId="{69A15B67-6F78-4AC2-BB33-4A0B190ACCB4}" type="presParOf" srcId="{0BD9D490-A610-432C-9631-93F106E9CED5}" destId="{3BC00EF9-E663-413B-A6CB-73D5895B491D}" srcOrd="0" destOrd="0" presId="urn:microsoft.com/office/officeart/2005/8/layout/hierarchy1"/>
    <dgm:cxn modelId="{80C44D34-AA6B-4F82-B709-EAECAE7A8A62}" type="presParOf" srcId="{0BD9D490-A610-432C-9631-93F106E9CED5}" destId="{38A73294-8900-4F3E-ADAB-DC051583F1C4}" srcOrd="1" destOrd="0" presId="urn:microsoft.com/office/officeart/2005/8/layout/hierarchy1"/>
    <dgm:cxn modelId="{E4C4B67B-C6EF-4711-9FF2-214858B1E3F4}" type="presParOf" srcId="{95CDB012-DF75-4B8D-A087-5DB73A410624}" destId="{31CA5CFF-A7CE-4D9F-AEE5-D5A3F264BC5D}" srcOrd="1" destOrd="0" presId="urn:microsoft.com/office/officeart/2005/8/layout/hierarchy1"/>
    <dgm:cxn modelId="{7EA239A4-939C-4151-B40E-C9DA5741DFEE}" type="presParOf" srcId="{24476426-56B0-4185-9B8B-E59E8E5FBCEA}" destId="{4904C00F-CFBF-4A29-92BA-59897D9DD898}" srcOrd="2" destOrd="0" presId="urn:microsoft.com/office/officeart/2005/8/layout/hierarchy1"/>
    <dgm:cxn modelId="{667D2F37-9BF8-4251-A0AD-7923153F2EA2}" type="presParOf" srcId="{24476426-56B0-4185-9B8B-E59E8E5FBCEA}" destId="{DA355DAB-C2F6-416A-8EE8-E587685D6E70}" srcOrd="3" destOrd="0" presId="urn:microsoft.com/office/officeart/2005/8/layout/hierarchy1"/>
    <dgm:cxn modelId="{90128CBD-6AC6-4986-9AB2-4AECB9FE3D5E}" type="presParOf" srcId="{DA355DAB-C2F6-416A-8EE8-E587685D6E70}" destId="{E5040415-94DD-4EB6-9850-EDAF94E0F8F6}" srcOrd="0" destOrd="0" presId="urn:microsoft.com/office/officeart/2005/8/layout/hierarchy1"/>
    <dgm:cxn modelId="{9BCD55FF-3E87-4BB3-9F7D-D2214582D351}" type="presParOf" srcId="{E5040415-94DD-4EB6-9850-EDAF94E0F8F6}" destId="{FA707100-41FF-4FF5-990C-D14505D20A64}" srcOrd="0" destOrd="0" presId="urn:microsoft.com/office/officeart/2005/8/layout/hierarchy1"/>
    <dgm:cxn modelId="{56495B0F-E1C1-410F-B704-34E55692C593}" type="presParOf" srcId="{E5040415-94DD-4EB6-9850-EDAF94E0F8F6}" destId="{D31F5B3E-DC79-4D25-A213-A08F6D2A2480}" srcOrd="1" destOrd="0" presId="urn:microsoft.com/office/officeart/2005/8/layout/hierarchy1"/>
    <dgm:cxn modelId="{5401B907-21AB-49C2-822C-962725C2E2B4}" type="presParOf" srcId="{DA355DAB-C2F6-416A-8EE8-E587685D6E70}" destId="{6E3E8D1A-E199-4B47-B180-D772B544F32C}" srcOrd="1" destOrd="0" presId="urn:microsoft.com/office/officeart/2005/8/layout/hierarchy1"/>
    <dgm:cxn modelId="{51D0726D-3B53-44F2-98F7-6834EFFE7104}" type="presParOf" srcId="{24476426-56B0-4185-9B8B-E59E8E5FBCEA}" destId="{55ED54C2-D46B-4440-890E-CF801AB770B5}" srcOrd="4" destOrd="0" presId="urn:microsoft.com/office/officeart/2005/8/layout/hierarchy1"/>
    <dgm:cxn modelId="{B1993324-9B16-4FFD-9118-DF9010A23DCF}" type="presParOf" srcId="{24476426-56B0-4185-9B8B-E59E8E5FBCEA}" destId="{A76F8204-756F-4D2F-9EA3-79E2E7156BF8}" srcOrd="5" destOrd="0" presId="urn:microsoft.com/office/officeart/2005/8/layout/hierarchy1"/>
    <dgm:cxn modelId="{0E870B74-604D-4610-92F0-5E445BE03DC8}" type="presParOf" srcId="{A76F8204-756F-4D2F-9EA3-79E2E7156BF8}" destId="{3997B8CE-9D4F-45EB-838B-E576D2441707}" srcOrd="0" destOrd="0" presId="urn:microsoft.com/office/officeart/2005/8/layout/hierarchy1"/>
    <dgm:cxn modelId="{C2EB347C-B80A-4B71-AA54-D1EC3ABC001B}" type="presParOf" srcId="{3997B8CE-9D4F-45EB-838B-E576D2441707}" destId="{F86321D0-4773-47F3-BDA0-060AB3F00271}" srcOrd="0" destOrd="0" presId="urn:microsoft.com/office/officeart/2005/8/layout/hierarchy1"/>
    <dgm:cxn modelId="{E740FEFB-8496-4DBB-B9D7-B897DB6B8A82}" type="presParOf" srcId="{3997B8CE-9D4F-45EB-838B-E576D2441707}" destId="{497B8CF5-C5A9-4934-BE88-C76931063E46}" srcOrd="1" destOrd="0" presId="urn:microsoft.com/office/officeart/2005/8/layout/hierarchy1"/>
    <dgm:cxn modelId="{8B6481BE-7314-494A-B87E-5E341E6A8C86}" type="presParOf" srcId="{A76F8204-756F-4D2F-9EA3-79E2E7156BF8}" destId="{F1DCBB42-A5D5-41A4-A5E7-E98D78F7ED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B129F4-B112-4A3F-964D-B9CB246BD7BD}" type="doc">
      <dgm:prSet loTypeId="urn:microsoft.com/office/officeart/2005/8/layout/hierarchy2" loCatId="hierarchy" qsTypeId="urn:microsoft.com/office/officeart/2005/8/quickstyle/simple3" qsCatId="simple" csTypeId="urn:microsoft.com/office/officeart/2005/8/colors/accent5_3" csCatId="accent5" phldr="1"/>
      <dgm:spPr/>
      <dgm:t>
        <a:bodyPr/>
        <a:lstStyle/>
        <a:p>
          <a:endParaRPr lang="ru-RU"/>
        </a:p>
      </dgm:t>
    </dgm:pt>
    <dgm:pt modelId="{DA1E17D6-9118-4226-85C9-FDDDDB80507B}">
      <dgm:prSet phldrT="[Текст]"/>
      <dgm:spPr/>
      <dgm:t>
        <a:bodyPr/>
        <a:lstStyle/>
        <a:p>
          <a:r>
            <a:rPr lang="ru-RU" dirty="0" smtClean="0"/>
            <a:t>Формы переговоров</a:t>
          </a:r>
          <a:endParaRPr lang="ru-RU" dirty="0"/>
        </a:p>
      </dgm:t>
    </dgm:pt>
    <dgm:pt modelId="{EEE7FE94-FB68-4353-BB42-4C8681FAA10E}" type="parTrans" cxnId="{38E374DA-B338-4B1C-8A99-57098D27D621}">
      <dgm:prSet/>
      <dgm:spPr/>
      <dgm:t>
        <a:bodyPr/>
        <a:lstStyle/>
        <a:p>
          <a:endParaRPr lang="ru-RU"/>
        </a:p>
      </dgm:t>
    </dgm:pt>
    <dgm:pt modelId="{0D5B3185-244D-4A44-BF99-4F997010BCB8}" type="sibTrans" cxnId="{38E374DA-B338-4B1C-8A99-57098D27D621}">
      <dgm:prSet/>
      <dgm:spPr/>
      <dgm:t>
        <a:bodyPr/>
        <a:lstStyle/>
        <a:p>
          <a:endParaRPr lang="ru-RU"/>
        </a:p>
      </dgm:t>
    </dgm:pt>
    <dgm:pt modelId="{E5A1F310-26A5-4825-A9AF-FFF607206D7A}">
      <dgm:prSet phldrT="[Текст]"/>
      <dgm:spPr/>
      <dgm:t>
        <a:bodyPr/>
        <a:lstStyle/>
        <a:p>
          <a:r>
            <a:rPr lang="ru-RU" dirty="0" smtClean="0"/>
            <a:t>Спор</a:t>
          </a:r>
          <a:endParaRPr lang="ru-RU" dirty="0"/>
        </a:p>
      </dgm:t>
    </dgm:pt>
    <dgm:pt modelId="{AD01BC96-BF15-4B75-83B9-34DE8280420E}" type="parTrans" cxnId="{2C5082B5-4BCC-4794-A09E-F8262FB267EA}">
      <dgm:prSet/>
      <dgm:spPr/>
      <dgm:t>
        <a:bodyPr/>
        <a:lstStyle/>
        <a:p>
          <a:endParaRPr lang="ru-RU"/>
        </a:p>
      </dgm:t>
    </dgm:pt>
    <dgm:pt modelId="{8D6AE3EB-3370-4FD9-8263-4CCAA0D888E1}" type="sibTrans" cxnId="{2C5082B5-4BCC-4794-A09E-F8262FB267EA}">
      <dgm:prSet/>
      <dgm:spPr/>
      <dgm:t>
        <a:bodyPr/>
        <a:lstStyle/>
        <a:p>
          <a:endParaRPr lang="ru-RU"/>
        </a:p>
      </dgm:t>
    </dgm:pt>
    <dgm:pt modelId="{DA67E2B4-4DD9-40E3-B540-9ED06A13B92F}">
      <dgm:prSet phldrT="[Текст]"/>
      <dgm:spPr/>
      <dgm:t>
        <a:bodyPr/>
        <a:lstStyle/>
        <a:p>
          <a:r>
            <a:rPr lang="ru-RU" dirty="0" smtClean="0"/>
            <a:t>диспут</a:t>
          </a:r>
          <a:endParaRPr lang="ru-RU" dirty="0"/>
        </a:p>
      </dgm:t>
    </dgm:pt>
    <dgm:pt modelId="{50433B86-209E-4170-A143-0B4217200CCC}" type="parTrans" cxnId="{BAC1451F-694C-4888-9B7A-2412A99356C6}">
      <dgm:prSet/>
      <dgm:spPr/>
      <dgm:t>
        <a:bodyPr/>
        <a:lstStyle/>
        <a:p>
          <a:endParaRPr lang="ru-RU"/>
        </a:p>
      </dgm:t>
    </dgm:pt>
    <dgm:pt modelId="{7759418F-27DE-43E3-829F-E223D9F32204}" type="sibTrans" cxnId="{BAC1451F-694C-4888-9B7A-2412A99356C6}">
      <dgm:prSet/>
      <dgm:spPr/>
      <dgm:t>
        <a:bodyPr/>
        <a:lstStyle/>
        <a:p>
          <a:endParaRPr lang="ru-RU"/>
        </a:p>
      </dgm:t>
    </dgm:pt>
    <dgm:pt modelId="{A0A1B7D0-12B4-4D24-BC58-C8197424F42D}">
      <dgm:prSet phldrT="[Текст]"/>
      <dgm:spPr/>
      <dgm:t>
        <a:bodyPr/>
        <a:lstStyle/>
        <a:p>
          <a:r>
            <a:rPr lang="ru-RU" dirty="0" smtClean="0"/>
            <a:t>дебаты и прения</a:t>
          </a:r>
          <a:endParaRPr lang="ru-RU" dirty="0"/>
        </a:p>
      </dgm:t>
    </dgm:pt>
    <dgm:pt modelId="{AD199EE2-389F-48F4-BE3A-B1779DBB0CB1}" type="parTrans" cxnId="{A8904356-8CE9-49E6-ADB7-296372E24846}">
      <dgm:prSet/>
      <dgm:spPr/>
      <dgm:t>
        <a:bodyPr/>
        <a:lstStyle/>
        <a:p>
          <a:endParaRPr lang="ru-RU"/>
        </a:p>
      </dgm:t>
    </dgm:pt>
    <dgm:pt modelId="{851BB18F-FF99-47CF-B1AE-D4EC9ACA540D}" type="sibTrans" cxnId="{A8904356-8CE9-49E6-ADB7-296372E24846}">
      <dgm:prSet/>
      <dgm:spPr/>
      <dgm:t>
        <a:bodyPr/>
        <a:lstStyle/>
        <a:p>
          <a:endParaRPr lang="ru-RU"/>
        </a:p>
      </dgm:t>
    </dgm:pt>
    <dgm:pt modelId="{A4D038D0-F213-4713-951B-B336A5C3BEAC}">
      <dgm:prSet phldrT="[Текст]"/>
      <dgm:spPr/>
      <dgm:t>
        <a:bodyPr/>
        <a:lstStyle/>
        <a:p>
          <a:r>
            <a:rPr lang="ru-RU" dirty="0" smtClean="0"/>
            <a:t>Сообщение, заявление </a:t>
          </a:r>
          <a:endParaRPr lang="ru-RU" dirty="0"/>
        </a:p>
      </dgm:t>
    </dgm:pt>
    <dgm:pt modelId="{6EC5FB08-8F71-4039-A36C-10975DF4B549}" type="parTrans" cxnId="{2ACE4902-0B55-473C-AE87-F3DFA2B2D9D7}">
      <dgm:prSet/>
      <dgm:spPr/>
      <dgm:t>
        <a:bodyPr/>
        <a:lstStyle/>
        <a:p>
          <a:endParaRPr lang="ru-RU"/>
        </a:p>
      </dgm:t>
    </dgm:pt>
    <dgm:pt modelId="{ADE6E9CB-9C1E-4F9E-BD4A-F0987A164B4D}" type="sibTrans" cxnId="{2ACE4902-0B55-473C-AE87-F3DFA2B2D9D7}">
      <dgm:prSet/>
      <dgm:spPr/>
      <dgm:t>
        <a:bodyPr/>
        <a:lstStyle/>
        <a:p>
          <a:endParaRPr lang="ru-RU"/>
        </a:p>
      </dgm:t>
    </dgm:pt>
    <dgm:pt modelId="{7EBEA70B-4789-4644-BBA5-6263DB8B2309}">
      <dgm:prSet phldrT="[Текст]"/>
      <dgm:spPr/>
      <dgm:t>
        <a:bodyPr/>
        <a:lstStyle/>
        <a:p>
          <a:r>
            <a:rPr lang="ru-RU" dirty="0" smtClean="0"/>
            <a:t>Дискуссия</a:t>
          </a:r>
          <a:endParaRPr lang="ru-RU" dirty="0"/>
        </a:p>
      </dgm:t>
    </dgm:pt>
    <dgm:pt modelId="{7CCED53B-0D2E-4E65-999E-D29176C1BB05}" type="parTrans" cxnId="{33FE754E-D7D5-4D9D-A39C-E96F18830CA6}">
      <dgm:prSet/>
      <dgm:spPr/>
      <dgm:t>
        <a:bodyPr/>
        <a:lstStyle/>
        <a:p>
          <a:endParaRPr lang="ru-RU"/>
        </a:p>
      </dgm:t>
    </dgm:pt>
    <dgm:pt modelId="{E69FC505-0675-47E1-BC1D-2A7914DE43C9}" type="sibTrans" cxnId="{33FE754E-D7D5-4D9D-A39C-E96F18830CA6}">
      <dgm:prSet/>
      <dgm:spPr/>
      <dgm:t>
        <a:bodyPr/>
        <a:lstStyle/>
        <a:p>
          <a:endParaRPr lang="ru-RU"/>
        </a:p>
      </dgm:t>
    </dgm:pt>
    <dgm:pt modelId="{E48B1E31-3CB2-4DE1-9E66-661FF530A800}" type="pres">
      <dgm:prSet presAssocID="{88B129F4-B112-4A3F-964D-B9CB246BD7BD}" presName="diagram" presStyleCnt="0">
        <dgm:presLayoutVars>
          <dgm:chPref val="1"/>
          <dgm:dir/>
          <dgm:animOne val="branch"/>
          <dgm:animLvl val="lvl"/>
          <dgm:resizeHandles val="exact"/>
        </dgm:presLayoutVars>
      </dgm:prSet>
      <dgm:spPr/>
      <dgm:t>
        <a:bodyPr/>
        <a:lstStyle/>
        <a:p>
          <a:endParaRPr lang="ru-RU"/>
        </a:p>
      </dgm:t>
    </dgm:pt>
    <dgm:pt modelId="{E52C5BC3-C142-46E7-9F81-6D30B7395C24}" type="pres">
      <dgm:prSet presAssocID="{DA1E17D6-9118-4226-85C9-FDDDDB80507B}" presName="root1" presStyleCnt="0"/>
      <dgm:spPr/>
    </dgm:pt>
    <dgm:pt modelId="{08E885A5-4102-4A92-9317-77D381BADC98}" type="pres">
      <dgm:prSet presAssocID="{DA1E17D6-9118-4226-85C9-FDDDDB80507B}" presName="LevelOneTextNode" presStyleLbl="node0" presStyleIdx="0" presStyleCnt="1">
        <dgm:presLayoutVars>
          <dgm:chPref val="3"/>
        </dgm:presLayoutVars>
      </dgm:prSet>
      <dgm:spPr/>
      <dgm:t>
        <a:bodyPr/>
        <a:lstStyle/>
        <a:p>
          <a:endParaRPr lang="ru-RU"/>
        </a:p>
      </dgm:t>
    </dgm:pt>
    <dgm:pt modelId="{3CF7D327-776B-42E6-A01C-357B589494F9}" type="pres">
      <dgm:prSet presAssocID="{DA1E17D6-9118-4226-85C9-FDDDDB80507B}" presName="level2hierChild" presStyleCnt="0"/>
      <dgm:spPr/>
    </dgm:pt>
    <dgm:pt modelId="{67A1DC0F-BEF7-4BA8-8B1D-684E2F4BEC45}" type="pres">
      <dgm:prSet presAssocID="{AD01BC96-BF15-4B75-83B9-34DE8280420E}" presName="conn2-1" presStyleLbl="parChTrans1D2" presStyleIdx="0" presStyleCnt="3"/>
      <dgm:spPr/>
      <dgm:t>
        <a:bodyPr/>
        <a:lstStyle/>
        <a:p>
          <a:endParaRPr lang="ru-RU"/>
        </a:p>
      </dgm:t>
    </dgm:pt>
    <dgm:pt modelId="{3C46C0EC-2BBF-4447-B95B-C58BF475B35F}" type="pres">
      <dgm:prSet presAssocID="{AD01BC96-BF15-4B75-83B9-34DE8280420E}" presName="connTx" presStyleLbl="parChTrans1D2" presStyleIdx="0" presStyleCnt="3"/>
      <dgm:spPr/>
      <dgm:t>
        <a:bodyPr/>
        <a:lstStyle/>
        <a:p>
          <a:endParaRPr lang="ru-RU"/>
        </a:p>
      </dgm:t>
    </dgm:pt>
    <dgm:pt modelId="{7DA5F45D-8138-4642-A6AC-8B192AFC23D0}" type="pres">
      <dgm:prSet presAssocID="{E5A1F310-26A5-4825-A9AF-FFF607206D7A}" presName="root2" presStyleCnt="0"/>
      <dgm:spPr/>
    </dgm:pt>
    <dgm:pt modelId="{E05231AD-26FE-416A-A128-0996F8060B70}" type="pres">
      <dgm:prSet presAssocID="{E5A1F310-26A5-4825-A9AF-FFF607206D7A}" presName="LevelTwoTextNode" presStyleLbl="node2" presStyleIdx="0" presStyleCnt="3">
        <dgm:presLayoutVars>
          <dgm:chPref val="3"/>
        </dgm:presLayoutVars>
      </dgm:prSet>
      <dgm:spPr/>
      <dgm:t>
        <a:bodyPr/>
        <a:lstStyle/>
        <a:p>
          <a:endParaRPr lang="ru-RU"/>
        </a:p>
      </dgm:t>
    </dgm:pt>
    <dgm:pt modelId="{A3C9B620-C33B-4F99-BEBB-3490B02341EC}" type="pres">
      <dgm:prSet presAssocID="{E5A1F310-26A5-4825-A9AF-FFF607206D7A}" presName="level3hierChild" presStyleCnt="0"/>
      <dgm:spPr/>
    </dgm:pt>
    <dgm:pt modelId="{9A0B24FC-95E6-47FF-A847-7E301CDCFD51}" type="pres">
      <dgm:prSet presAssocID="{50433B86-209E-4170-A143-0B4217200CCC}" presName="conn2-1" presStyleLbl="parChTrans1D3" presStyleIdx="0" presStyleCnt="2"/>
      <dgm:spPr/>
      <dgm:t>
        <a:bodyPr/>
        <a:lstStyle/>
        <a:p>
          <a:endParaRPr lang="ru-RU"/>
        </a:p>
      </dgm:t>
    </dgm:pt>
    <dgm:pt modelId="{15F7F1B3-AF5A-4994-B530-892D31E63359}" type="pres">
      <dgm:prSet presAssocID="{50433B86-209E-4170-A143-0B4217200CCC}" presName="connTx" presStyleLbl="parChTrans1D3" presStyleIdx="0" presStyleCnt="2"/>
      <dgm:spPr/>
      <dgm:t>
        <a:bodyPr/>
        <a:lstStyle/>
        <a:p>
          <a:endParaRPr lang="ru-RU"/>
        </a:p>
      </dgm:t>
    </dgm:pt>
    <dgm:pt modelId="{854835C5-BF44-44FC-A08F-2DCF4889FE17}" type="pres">
      <dgm:prSet presAssocID="{DA67E2B4-4DD9-40E3-B540-9ED06A13B92F}" presName="root2" presStyleCnt="0"/>
      <dgm:spPr/>
    </dgm:pt>
    <dgm:pt modelId="{EEAC66BE-4DEB-4744-9AEA-6A435492641D}" type="pres">
      <dgm:prSet presAssocID="{DA67E2B4-4DD9-40E3-B540-9ED06A13B92F}" presName="LevelTwoTextNode" presStyleLbl="node3" presStyleIdx="0" presStyleCnt="2">
        <dgm:presLayoutVars>
          <dgm:chPref val="3"/>
        </dgm:presLayoutVars>
      </dgm:prSet>
      <dgm:spPr/>
      <dgm:t>
        <a:bodyPr/>
        <a:lstStyle/>
        <a:p>
          <a:endParaRPr lang="ru-RU"/>
        </a:p>
      </dgm:t>
    </dgm:pt>
    <dgm:pt modelId="{9400A893-F8C8-4A4E-9757-A9EBC2585E49}" type="pres">
      <dgm:prSet presAssocID="{DA67E2B4-4DD9-40E3-B540-9ED06A13B92F}" presName="level3hierChild" presStyleCnt="0"/>
      <dgm:spPr/>
    </dgm:pt>
    <dgm:pt modelId="{9213B87F-A164-4387-8D85-ACE94CC920AD}" type="pres">
      <dgm:prSet presAssocID="{AD199EE2-389F-48F4-BE3A-B1779DBB0CB1}" presName="conn2-1" presStyleLbl="parChTrans1D3" presStyleIdx="1" presStyleCnt="2"/>
      <dgm:spPr/>
      <dgm:t>
        <a:bodyPr/>
        <a:lstStyle/>
        <a:p>
          <a:endParaRPr lang="ru-RU"/>
        </a:p>
      </dgm:t>
    </dgm:pt>
    <dgm:pt modelId="{44397583-3A3F-4EDB-8A53-0DE70057AD10}" type="pres">
      <dgm:prSet presAssocID="{AD199EE2-389F-48F4-BE3A-B1779DBB0CB1}" presName="connTx" presStyleLbl="parChTrans1D3" presStyleIdx="1" presStyleCnt="2"/>
      <dgm:spPr/>
      <dgm:t>
        <a:bodyPr/>
        <a:lstStyle/>
        <a:p>
          <a:endParaRPr lang="ru-RU"/>
        </a:p>
      </dgm:t>
    </dgm:pt>
    <dgm:pt modelId="{AC0D0163-EFB4-443A-A490-25E35BE9A724}" type="pres">
      <dgm:prSet presAssocID="{A0A1B7D0-12B4-4D24-BC58-C8197424F42D}" presName="root2" presStyleCnt="0"/>
      <dgm:spPr/>
    </dgm:pt>
    <dgm:pt modelId="{45B67ED8-2F66-43B9-89E8-6F6CBC622BC3}" type="pres">
      <dgm:prSet presAssocID="{A0A1B7D0-12B4-4D24-BC58-C8197424F42D}" presName="LevelTwoTextNode" presStyleLbl="node3" presStyleIdx="1" presStyleCnt="2">
        <dgm:presLayoutVars>
          <dgm:chPref val="3"/>
        </dgm:presLayoutVars>
      </dgm:prSet>
      <dgm:spPr/>
      <dgm:t>
        <a:bodyPr/>
        <a:lstStyle/>
        <a:p>
          <a:endParaRPr lang="ru-RU"/>
        </a:p>
      </dgm:t>
    </dgm:pt>
    <dgm:pt modelId="{7C038299-2008-4FCE-9690-1B6656706A40}" type="pres">
      <dgm:prSet presAssocID="{A0A1B7D0-12B4-4D24-BC58-C8197424F42D}" presName="level3hierChild" presStyleCnt="0"/>
      <dgm:spPr/>
    </dgm:pt>
    <dgm:pt modelId="{9876F5F7-81A5-46C0-A14C-77882AD537D8}" type="pres">
      <dgm:prSet presAssocID="{6EC5FB08-8F71-4039-A36C-10975DF4B549}" presName="conn2-1" presStyleLbl="parChTrans1D2" presStyleIdx="1" presStyleCnt="3"/>
      <dgm:spPr/>
      <dgm:t>
        <a:bodyPr/>
        <a:lstStyle/>
        <a:p>
          <a:endParaRPr lang="ru-RU"/>
        </a:p>
      </dgm:t>
    </dgm:pt>
    <dgm:pt modelId="{7C9B1EDF-EEF3-46D9-8FAB-B740F168152A}" type="pres">
      <dgm:prSet presAssocID="{6EC5FB08-8F71-4039-A36C-10975DF4B549}" presName="connTx" presStyleLbl="parChTrans1D2" presStyleIdx="1" presStyleCnt="3"/>
      <dgm:spPr/>
      <dgm:t>
        <a:bodyPr/>
        <a:lstStyle/>
        <a:p>
          <a:endParaRPr lang="ru-RU"/>
        </a:p>
      </dgm:t>
    </dgm:pt>
    <dgm:pt modelId="{FE267238-7BFF-4AA1-8158-DD598E708BBF}" type="pres">
      <dgm:prSet presAssocID="{A4D038D0-F213-4713-951B-B336A5C3BEAC}" presName="root2" presStyleCnt="0"/>
      <dgm:spPr/>
    </dgm:pt>
    <dgm:pt modelId="{7931B8D1-594C-4ED4-A938-4BCE1239DBA4}" type="pres">
      <dgm:prSet presAssocID="{A4D038D0-F213-4713-951B-B336A5C3BEAC}" presName="LevelTwoTextNode" presStyleLbl="node2" presStyleIdx="1" presStyleCnt="3">
        <dgm:presLayoutVars>
          <dgm:chPref val="3"/>
        </dgm:presLayoutVars>
      </dgm:prSet>
      <dgm:spPr/>
      <dgm:t>
        <a:bodyPr/>
        <a:lstStyle/>
        <a:p>
          <a:endParaRPr lang="ru-RU"/>
        </a:p>
      </dgm:t>
    </dgm:pt>
    <dgm:pt modelId="{A368C787-C8DE-47D9-BB14-BD55ABB5F1E0}" type="pres">
      <dgm:prSet presAssocID="{A4D038D0-F213-4713-951B-B336A5C3BEAC}" presName="level3hierChild" presStyleCnt="0"/>
      <dgm:spPr/>
    </dgm:pt>
    <dgm:pt modelId="{7E71C8FE-395E-4A86-8980-CAA2CA398103}" type="pres">
      <dgm:prSet presAssocID="{7CCED53B-0D2E-4E65-999E-D29176C1BB05}" presName="conn2-1" presStyleLbl="parChTrans1D2" presStyleIdx="2" presStyleCnt="3"/>
      <dgm:spPr/>
      <dgm:t>
        <a:bodyPr/>
        <a:lstStyle/>
        <a:p>
          <a:endParaRPr lang="ru-RU"/>
        </a:p>
      </dgm:t>
    </dgm:pt>
    <dgm:pt modelId="{2ADB4439-DE6C-4936-B87B-591EA4988DDB}" type="pres">
      <dgm:prSet presAssocID="{7CCED53B-0D2E-4E65-999E-D29176C1BB05}" presName="connTx" presStyleLbl="parChTrans1D2" presStyleIdx="2" presStyleCnt="3"/>
      <dgm:spPr/>
      <dgm:t>
        <a:bodyPr/>
        <a:lstStyle/>
        <a:p>
          <a:endParaRPr lang="ru-RU"/>
        </a:p>
      </dgm:t>
    </dgm:pt>
    <dgm:pt modelId="{47BCFC37-38ED-4F0D-8BE1-29735FA3F665}" type="pres">
      <dgm:prSet presAssocID="{7EBEA70B-4789-4644-BBA5-6263DB8B2309}" presName="root2" presStyleCnt="0"/>
      <dgm:spPr/>
    </dgm:pt>
    <dgm:pt modelId="{31AAD39F-9862-4549-AA6C-EC2DD4515E5F}" type="pres">
      <dgm:prSet presAssocID="{7EBEA70B-4789-4644-BBA5-6263DB8B2309}" presName="LevelTwoTextNode" presStyleLbl="node2" presStyleIdx="2" presStyleCnt="3">
        <dgm:presLayoutVars>
          <dgm:chPref val="3"/>
        </dgm:presLayoutVars>
      </dgm:prSet>
      <dgm:spPr/>
      <dgm:t>
        <a:bodyPr/>
        <a:lstStyle/>
        <a:p>
          <a:endParaRPr lang="ru-RU"/>
        </a:p>
      </dgm:t>
    </dgm:pt>
    <dgm:pt modelId="{31CE8758-278F-4AA3-8DCE-61AF94FCD568}" type="pres">
      <dgm:prSet presAssocID="{7EBEA70B-4789-4644-BBA5-6263DB8B2309}" presName="level3hierChild" presStyleCnt="0"/>
      <dgm:spPr/>
    </dgm:pt>
  </dgm:ptLst>
  <dgm:cxnLst>
    <dgm:cxn modelId="{A8904356-8CE9-49E6-ADB7-296372E24846}" srcId="{E5A1F310-26A5-4825-A9AF-FFF607206D7A}" destId="{A0A1B7D0-12B4-4D24-BC58-C8197424F42D}" srcOrd="1" destOrd="0" parTransId="{AD199EE2-389F-48F4-BE3A-B1779DBB0CB1}" sibTransId="{851BB18F-FF99-47CF-B1AE-D4EC9ACA540D}"/>
    <dgm:cxn modelId="{A6F645A6-6FDB-4431-A6CD-F7AE54A7C1A5}" type="presOf" srcId="{7CCED53B-0D2E-4E65-999E-D29176C1BB05}" destId="{2ADB4439-DE6C-4936-B87B-591EA4988DDB}" srcOrd="1" destOrd="0" presId="urn:microsoft.com/office/officeart/2005/8/layout/hierarchy2"/>
    <dgm:cxn modelId="{8C647C25-FF09-460F-AD1D-3469AED62601}" type="presOf" srcId="{AD199EE2-389F-48F4-BE3A-B1779DBB0CB1}" destId="{9213B87F-A164-4387-8D85-ACE94CC920AD}" srcOrd="0" destOrd="0" presId="urn:microsoft.com/office/officeart/2005/8/layout/hierarchy2"/>
    <dgm:cxn modelId="{3C7D4C88-3D98-4813-A4E5-BB0A1625F9EC}" type="presOf" srcId="{AD01BC96-BF15-4B75-83B9-34DE8280420E}" destId="{67A1DC0F-BEF7-4BA8-8B1D-684E2F4BEC45}" srcOrd="0" destOrd="0" presId="urn:microsoft.com/office/officeart/2005/8/layout/hierarchy2"/>
    <dgm:cxn modelId="{2ACE4902-0B55-473C-AE87-F3DFA2B2D9D7}" srcId="{DA1E17D6-9118-4226-85C9-FDDDDB80507B}" destId="{A4D038D0-F213-4713-951B-B336A5C3BEAC}" srcOrd="1" destOrd="0" parTransId="{6EC5FB08-8F71-4039-A36C-10975DF4B549}" sibTransId="{ADE6E9CB-9C1E-4F9E-BD4A-F0987A164B4D}"/>
    <dgm:cxn modelId="{E6FACAF7-9051-442E-AF7A-84937110B436}" type="presOf" srcId="{A4D038D0-F213-4713-951B-B336A5C3BEAC}" destId="{7931B8D1-594C-4ED4-A938-4BCE1239DBA4}" srcOrd="0" destOrd="0" presId="urn:microsoft.com/office/officeart/2005/8/layout/hierarchy2"/>
    <dgm:cxn modelId="{9E576944-5264-44E9-87A3-B60291D57DC4}" type="presOf" srcId="{7EBEA70B-4789-4644-BBA5-6263DB8B2309}" destId="{31AAD39F-9862-4549-AA6C-EC2DD4515E5F}" srcOrd="0" destOrd="0" presId="urn:microsoft.com/office/officeart/2005/8/layout/hierarchy2"/>
    <dgm:cxn modelId="{BAC1451F-694C-4888-9B7A-2412A99356C6}" srcId="{E5A1F310-26A5-4825-A9AF-FFF607206D7A}" destId="{DA67E2B4-4DD9-40E3-B540-9ED06A13B92F}" srcOrd="0" destOrd="0" parTransId="{50433B86-209E-4170-A143-0B4217200CCC}" sibTransId="{7759418F-27DE-43E3-829F-E223D9F32204}"/>
    <dgm:cxn modelId="{33FE754E-D7D5-4D9D-A39C-E96F18830CA6}" srcId="{DA1E17D6-9118-4226-85C9-FDDDDB80507B}" destId="{7EBEA70B-4789-4644-BBA5-6263DB8B2309}" srcOrd="2" destOrd="0" parTransId="{7CCED53B-0D2E-4E65-999E-D29176C1BB05}" sibTransId="{E69FC505-0675-47E1-BC1D-2A7914DE43C9}"/>
    <dgm:cxn modelId="{12905CCC-E266-42A4-B9A1-6151A95FA92F}" type="presOf" srcId="{6EC5FB08-8F71-4039-A36C-10975DF4B549}" destId="{7C9B1EDF-EEF3-46D9-8FAB-B740F168152A}" srcOrd="1" destOrd="0" presId="urn:microsoft.com/office/officeart/2005/8/layout/hierarchy2"/>
    <dgm:cxn modelId="{AC733426-213D-49A5-9509-86C1C514052B}" type="presOf" srcId="{E5A1F310-26A5-4825-A9AF-FFF607206D7A}" destId="{E05231AD-26FE-416A-A128-0996F8060B70}" srcOrd="0" destOrd="0" presId="urn:microsoft.com/office/officeart/2005/8/layout/hierarchy2"/>
    <dgm:cxn modelId="{DE1F7087-82CA-4530-89D5-ACCA310D46B7}" type="presOf" srcId="{50433B86-209E-4170-A143-0B4217200CCC}" destId="{9A0B24FC-95E6-47FF-A847-7E301CDCFD51}" srcOrd="0" destOrd="0" presId="urn:microsoft.com/office/officeart/2005/8/layout/hierarchy2"/>
    <dgm:cxn modelId="{383B0E77-D442-4485-A145-FB8DE7F6732C}" type="presOf" srcId="{AD01BC96-BF15-4B75-83B9-34DE8280420E}" destId="{3C46C0EC-2BBF-4447-B95B-C58BF475B35F}" srcOrd="1" destOrd="0" presId="urn:microsoft.com/office/officeart/2005/8/layout/hierarchy2"/>
    <dgm:cxn modelId="{87001FF2-C8B3-4AF9-A8FB-ED8FD57DF505}" type="presOf" srcId="{6EC5FB08-8F71-4039-A36C-10975DF4B549}" destId="{9876F5F7-81A5-46C0-A14C-77882AD537D8}" srcOrd="0" destOrd="0" presId="urn:microsoft.com/office/officeart/2005/8/layout/hierarchy2"/>
    <dgm:cxn modelId="{31431C2E-66EC-4EAF-A43D-40078A50D37F}" type="presOf" srcId="{88B129F4-B112-4A3F-964D-B9CB246BD7BD}" destId="{E48B1E31-3CB2-4DE1-9E66-661FF530A800}" srcOrd="0" destOrd="0" presId="urn:microsoft.com/office/officeart/2005/8/layout/hierarchy2"/>
    <dgm:cxn modelId="{2C5082B5-4BCC-4794-A09E-F8262FB267EA}" srcId="{DA1E17D6-9118-4226-85C9-FDDDDB80507B}" destId="{E5A1F310-26A5-4825-A9AF-FFF607206D7A}" srcOrd="0" destOrd="0" parTransId="{AD01BC96-BF15-4B75-83B9-34DE8280420E}" sibTransId="{8D6AE3EB-3370-4FD9-8263-4CCAA0D888E1}"/>
    <dgm:cxn modelId="{36E618E6-513D-4881-A0A7-85A9CC57E1DE}" type="presOf" srcId="{A0A1B7D0-12B4-4D24-BC58-C8197424F42D}" destId="{45B67ED8-2F66-43B9-89E8-6F6CBC622BC3}" srcOrd="0" destOrd="0" presId="urn:microsoft.com/office/officeart/2005/8/layout/hierarchy2"/>
    <dgm:cxn modelId="{BDEF7369-23BB-4BC3-BFCD-EE633BE52ECD}" type="presOf" srcId="{50433B86-209E-4170-A143-0B4217200CCC}" destId="{15F7F1B3-AF5A-4994-B530-892D31E63359}" srcOrd="1" destOrd="0" presId="urn:microsoft.com/office/officeart/2005/8/layout/hierarchy2"/>
    <dgm:cxn modelId="{7994F6FD-FAFF-4C96-A743-29923678E5A8}" type="presOf" srcId="{AD199EE2-389F-48F4-BE3A-B1779DBB0CB1}" destId="{44397583-3A3F-4EDB-8A53-0DE70057AD10}" srcOrd="1" destOrd="0" presId="urn:microsoft.com/office/officeart/2005/8/layout/hierarchy2"/>
    <dgm:cxn modelId="{38E374DA-B338-4B1C-8A99-57098D27D621}" srcId="{88B129F4-B112-4A3F-964D-B9CB246BD7BD}" destId="{DA1E17D6-9118-4226-85C9-FDDDDB80507B}" srcOrd="0" destOrd="0" parTransId="{EEE7FE94-FB68-4353-BB42-4C8681FAA10E}" sibTransId="{0D5B3185-244D-4A44-BF99-4F997010BCB8}"/>
    <dgm:cxn modelId="{FA594EFB-15BC-4265-B1B8-51FA8E8F34ED}" type="presOf" srcId="{DA1E17D6-9118-4226-85C9-FDDDDB80507B}" destId="{08E885A5-4102-4A92-9317-77D381BADC98}" srcOrd="0" destOrd="0" presId="urn:microsoft.com/office/officeart/2005/8/layout/hierarchy2"/>
    <dgm:cxn modelId="{E66A0CE7-D75E-40A5-B99A-1FF743CF7E06}" type="presOf" srcId="{DA67E2B4-4DD9-40E3-B540-9ED06A13B92F}" destId="{EEAC66BE-4DEB-4744-9AEA-6A435492641D}" srcOrd="0" destOrd="0" presId="urn:microsoft.com/office/officeart/2005/8/layout/hierarchy2"/>
    <dgm:cxn modelId="{9190FA46-5EED-41C7-8E31-3B8E39037D4C}" type="presOf" srcId="{7CCED53B-0D2E-4E65-999E-D29176C1BB05}" destId="{7E71C8FE-395E-4A86-8980-CAA2CA398103}" srcOrd="0" destOrd="0" presId="urn:microsoft.com/office/officeart/2005/8/layout/hierarchy2"/>
    <dgm:cxn modelId="{B05579AD-192E-4F9A-A7F1-2EDCFA4FD443}" type="presParOf" srcId="{E48B1E31-3CB2-4DE1-9E66-661FF530A800}" destId="{E52C5BC3-C142-46E7-9F81-6D30B7395C24}" srcOrd="0" destOrd="0" presId="urn:microsoft.com/office/officeart/2005/8/layout/hierarchy2"/>
    <dgm:cxn modelId="{F4A34ED5-8115-48D3-8425-05538251A9A4}" type="presParOf" srcId="{E52C5BC3-C142-46E7-9F81-6D30B7395C24}" destId="{08E885A5-4102-4A92-9317-77D381BADC98}" srcOrd="0" destOrd="0" presId="urn:microsoft.com/office/officeart/2005/8/layout/hierarchy2"/>
    <dgm:cxn modelId="{46EF3E9A-82B7-4B0A-B40B-FDAC9FF34B68}" type="presParOf" srcId="{E52C5BC3-C142-46E7-9F81-6D30B7395C24}" destId="{3CF7D327-776B-42E6-A01C-357B589494F9}" srcOrd="1" destOrd="0" presId="urn:microsoft.com/office/officeart/2005/8/layout/hierarchy2"/>
    <dgm:cxn modelId="{AA0311DB-C688-4CEB-A6AD-4E8A4697A684}" type="presParOf" srcId="{3CF7D327-776B-42E6-A01C-357B589494F9}" destId="{67A1DC0F-BEF7-4BA8-8B1D-684E2F4BEC45}" srcOrd="0" destOrd="0" presId="urn:microsoft.com/office/officeart/2005/8/layout/hierarchy2"/>
    <dgm:cxn modelId="{7EE381EE-8A62-4945-B4F2-F608F08BD19A}" type="presParOf" srcId="{67A1DC0F-BEF7-4BA8-8B1D-684E2F4BEC45}" destId="{3C46C0EC-2BBF-4447-B95B-C58BF475B35F}" srcOrd="0" destOrd="0" presId="urn:microsoft.com/office/officeart/2005/8/layout/hierarchy2"/>
    <dgm:cxn modelId="{AD45811F-9AC4-4BD0-927A-8E9D198CD445}" type="presParOf" srcId="{3CF7D327-776B-42E6-A01C-357B589494F9}" destId="{7DA5F45D-8138-4642-A6AC-8B192AFC23D0}" srcOrd="1" destOrd="0" presId="urn:microsoft.com/office/officeart/2005/8/layout/hierarchy2"/>
    <dgm:cxn modelId="{5429881D-6EE3-47A5-B7D2-9D6F582B774E}" type="presParOf" srcId="{7DA5F45D-8138-4642-A6AC-8B192AFC23D0}" destId="{E05231AD-26FE-416A-A128-0996F8060B70}" srcOrd="0" destOrd="0" presId="urn:microsoft.com/office/officeart/2005/8/layout/hierarchy2"/>
    <dgm:cxn modelId="{533D89B9-9D21-4B8B-A5E9-973114A07F76}" type="presParOf" srcId="{7DA5F45D-8138-4642-A6AC-8B192AFC23D0}" destId="{A3C9B620-C33B-4F99-BEBB-3490B02341EC}" srcOrd="1" destOrd="0" presId="urn:microsoft.com/office/officeart/2005/8/layout/hierarchy2"/>
    <dgm:cxn modelId="{9AFBAE06-CD77-4F5E-933A-888C45A0E87A}" type="presParOf" srcId="{A3C9B620-C33B-4F99-BEBB-3490B02341EC}" destId="{9A0B24FC-95E6-47FF-A847-7E301CDCFD51}" srcOrd="0" destOrd="0" presId="urn:microsoft.com/office/officeart/2005/8/layout/hierarchy2"/>
    <dgm:cxn modelId="{595EE9C2-B38C-4139-B689-53FC694A392D}" type="presParOf" srcId="{9A0B24FC-95E6-47FF-A847-7E301CDCFD51}" destId="{15F7F1B3-AF5A-4994-B530-892D31E63359}" srcOrd="0" destOrd="0" presId="urn:microsoft.com/office/officeart/2005/8/layout/hierarchy2"/>
    <dgm:cxn modelId="{FAC22853-C064-4F86-9E08-68F88D6501AB}" type="presParOf" srcId="{A3C9B620-C33B-4F99-BEBB-3490B02341EC}" destId="{854835C5-BF44-44FC-A08F-2DCF4889FE17}" srcOrd="1" destOrd="0" presId="urn:microsoft.com/office/officeart/2005/8/layout/hierarchy2"/>
    <dgm:cxn modelId="{E7D85E54-DA61-4EA4-B51B-5F9CEFB04EC9}" type="presParOf" srcId="{854835C5-BF44-44FC-A08F-2DCF4889FE17}" destId="{EEAC66BE-4DEB-4744-9AEA-6A435492641D}" srcOrd="0" destOrd="0" presId="urn:microsoft.com/office/officeart/2005/8/layout/hierarchy2"/>
    <dgm:cxn modelId="{C3955154-B19D-4A74-9F1E-F5D126C9B507}" type="presParOf" srcId="{854835C5-BF44-44FC-A08F-2DCF4889FE17}" destId="{9400A893-F8C8-4A4E-9757-A9EBC2585E49}" srcOrd="1" destOrd="0" presId="urn:microsoft.com/office/officeart/2005/8/layout/hierarchy2"/>
    <dgm:cxn modelId="{B390D32D-F300-46B7-A58A-7DDFD1328143}" type="presParOf" srcId="{A3C9B620-C33B-4F99-BEBB-3490B02341EC}" destId="{9213B87F-A164-4387-8D85-ACE94CC920AD}" srcOrd="2" destOrd="0" presId="urn:microsoft.com/office/officeart/2005/8/layout/hierarchy2"/>
    <dgm:cxn modelId="{294C3C44-4A55-42EB-A9EF-BA166FB0E2EC}" type="presParOf" srcId="{9213B87F-A164-4387-8D85-ACE94CC920AD}" destId="{44397583-3A3F-4EDB-8A53-0DE70057AD10}" srcOrd="0" destOrd="0" presId="urn:microsoft.com/office/officeart/2005/8/layout/hierarchy2"/>
    <dgm:cxn modelId="{3C6EE7AF-CDA1-46ED-B83D-1920C8E3AE46}" type="presParOf" srcId="{A3C9B620-C33B-4F99-BEBB-3490B02341EC}" destId="{AC0D0163-EFB4-443A-A490-25E35BE9A724}" srcOrd="3" destOrd="0" presId="urn:microsoft.com/office/officeart/2005/8/layout/hierarchy2"/>
    <dgm:cxn modelId="{F04BA705-FBF4-4934-9539-0844457363D1}" type="presParOf" srcId="{AC0D0163-EFB4-443A-A490-25E35BE9A724}" destId="{45B67ED8-2F66-43B9-89E8-6F6CBC622BC3}" srcOrd="0" destOrd="0" presId="urn:microsoft.com/office/officeart/2005/8/layout/hierarchy2"/>
    <dgm:cxn modelId="{C7BDDC9E-9BA9-4B3E-84E1-3EE66CC39026}" type="presParOf" srcId="{AC0D0163-EFB4-443A-A490-25E35BE9A724}" destId="{7C038299-2008-4FCE-9690-1B6656706A40}" srcOrd="1" destOrd="0" presId="urn:microsoft.com/office/officeart/2005/8/layout/hierarchy2"/>
    <dgm:cxn modelId="{EB1FAF18-67B2-4091-A08B-F1249F2853EE}" type="presParOf" srcId="{3CF7D327-776B-42E6-A01C-357B589494F9}" destId="{9876F5F7-81A5-46C0-A14C-77882AD537D8}" srcOrd="2" destOrd="0" presId="urn:microsoft.com/office/officeart/2005/8/layout/hierarchy2"/>
    <dgm:cxn modelId="{F17D13E7-4E81-4066-AFE1-E6FD0A99CD4D}" type="presParOf" srcId="{9876F5F7-81A5-46C0-A14C-77882AD537D8}" destId="{7C9B1EDF-EEF3-46D9-8FAB-B740F168152A}" srcOrd="0" destOrd="0" presId="urn:microsoft.com/office/officeart/2005/8/layout/hierarchy2"/>
    <dgm:cxn modelId="{A040F83B-7309-4DC6-8D82-2E34F1E314EA}" type="presParOf" srcId="{3CF7D327-776B-42E6-A01C-357B589494F9}" destId="{FE267238-7BFF-4AA1-8158-DD598E708BBF}" srcOrd="3" destOrd="0" presId="urn:microsoft.com/office/officeart/2005/8/layout/hierarchy2"/>
    <dgm:cxn modelId="{B1B526F4-708A-438F-A516-FE556BA45BA2}" type="presParOf" srcId="{FE267238-7BFF-4AA1-8158-DD598E708BBF}" destId="{7931B8D1-594C-4ED4-A938-4BCE1239DBA4}" srcOrd="0" destOrd="0" presId="urn:microsoft.com/office/officeart/2005/8/layout/hierarchy2"/>
    <dgm:cxn modelId="{8841CC3D-EE7E-4FF5-BDBA-4849205CA7BA}" type="presParOf" srcId="{FE267238-7BFF-4AA1-8158-DD598E708BBF}" destId="{A368C787-C8DE-47D9-BB14-BD55ABB5F1E0}" srcOrd="1" destOrd="0" presId="urn:microsoft.com/office/officeart/2005/8/layout/hierarchy2"/>
    <dgm:cxn modelId="{CEEA3B73-B48D-4CB1-8F41-FEA26BC73CE5}" type="presParOf" srcId="{3CF7D327-776B-42E6-A01C-357B589494F9}" destId="{7E71C8FE-395E-4A86-8980-CAA2CA398103}" srcOrd="4" destOrd="0" presId="urn:microsoft.com/office/officeart/2005/8/layout/hierarchy2"/>
    <dgm:cxn modelId="{F50357D7-41E6-4571-A86A-8AAEAEB13E0F}" type="presParOf" srcId="{7E71C8FE-395E-4A86-8980-CAA2CA398103}" destId="{2ADB4439-DE6C-4936-B87B-591EA4988DDB}" srcOrd="0" destOrd="0" presId="urn:microsoft.com/office/officeart/2005/8/layout/hierarchy2"/>
    <dgm:cxn modelId="{12D8B65C-AE7F-4431-9704-AD593C75D2B2}" type="presParOf" srcId="{3CF7D327-776B-42E6-A01C-357B589494F9}" destId="{47BCFC37-38ED-4F0D-8BE1-29735FA3F665}" srcOrd="5" destOrd="0" presId="urn:microsoft.com/office/officeart/2005/8/layout/hierarchy2"/>
    <dgm:cxn modelId="{A6367001-F9F2-4C02-BFEC-D4EE557D53CE}" type="presParOf" srcId="{47BCFC37-38ED-4F0D-8BE1-29735FA3F665}" destId="{31AAD39F-9862-4549-AA6C-EC2DD4515E5F}" srcOrd="0" destOrd="0" presId="urn:microsoft.com/office/officeart/2005/8/layout/hierarchy2"/>
    <dgm:cxn modelId="{1C6E0987-CC5A-47C8-963F-729300AA9A28}" type="presParOf" srcId="{47BCFC37-38ED-4F0D-8BE1-29735FA3F665}" destId="{31CE8758-278F-4AA3-8DCE-61AF94FCD56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ED998-9547-4548-888C-CB229E45044F}" type="doc">
      <dgm:prSet loTypeId="urn:microsoft.com/office/officeart/2005/8/layout/hProcess9" loCatId="process" qsTypeId="urn:microsoft.com/office/officeart/2005/8/quickstyle/simple3" qsCatId="simple" csTypeId="urn:microsoft.com/office/officeart/2005/8/colors/colorful1" csCatId="colorful" phldr="1"/>
      <dgm:spPr/>
    </dgm:pt>
    <dgm:pt modelId="{87A92B79-30BB-42BF-B0B4-CB511438854C}">
      <dgm:prSet phldrT="[Текст]"/>
      <dgm:spPr/>
      <dgm:t>
        <a:bodyPr/>
        <a:lstStyle/>
        <a:p>
          <a:r>
            <a:rPr lang="ru-RU" dirty="0" smtClean="0"/>
            <a:t>подготовительная фаза (</a:t>
          </a:r>
          <a:r>
            <a:rPr lang="ru-RU" dirty="0" err="1" smtClean="0"/>
            <a:t>докоммуникативная</a:t>
          </a:r>
          <a:r>
            <a:rPr lang="ru-RU" dirty="0" smtClean="0"/>
            <a:t>)</a:t>
          </a:r>
          <a:endParaRPr lang="ru-RU" dirty="0"/>
        </a:p>
      </dgm:t>
    </dgm:pt>
    <dgm:pt modelId="{DD3F2184-C549-4A59-9CD1-A56D60B36B68}" type="parTrans" cxnId="{40C4421E-E7CD-4A33-B6FE-864BF7E3CEE4}">
      <dgm:prSet/>
      <dgm:spPr/>
      <dgm:t>
        <a:bodyPr/>
        <a:lstStyle/>
        <a:p>
          <a:endParaRPr lang="ru-RU"/>
        </a:p>
      </dgm:t>
    </dgm:pt>
    <dgm:pt modelId="{CBFDE0E4-6D92-41E5-94EF-D354B1F64F5A}" type="sibTrans" cxnId="{40C4421E-E7CD-4A33-B6FE-864BF7E3CEE4}">
      <dgm:prSet/>
      <dgm:spPr/>
      <dgm:t>
        <a:bodyPr/>
        <a:lstStyle/>
        <a:p>
          <a:endParaRPr lang="ru-RU"/>
        </a:p>
      </dgm:t>
    </dgm:pt>
    <dgm:pt modelId="{7AF0587D-9DC6-43A7-8A31-10549CA2DB14}">
      <dgm:prSet phldrT="[Текст]"/>
      <dgm:spPr/>
      <dgm:t>
        <a:bodyPr/>
        <a:lstStyle/>
        <a:p>
          <a:r>
            <a:rPr lang="ru-RU" dirty="0" smtClean="0"/>
            <a:t>фаза непосредственного общения (коммуникативная)</a:t>
          </a:r>
          <a:endParaRPr lang="ru-RU" dirty="0"/>
        </a:p>
      </dgm:t>
    </dgm:pt>
    <dgm:pt modelId="{12F26AAA-A6D6-4EC3-B5F0-0D0FF5398084}" type="parTrans" cxnId="{F00A68A6-B90A-4E06-8A59-8BBC9D08F7D5}">
      <dgm:prSet/>
      <dgm:spPr/>
      <dgm:t>
        <a:bodyPr/>
        <a:lstStyle/>
        <a:p>
          <a:endParaRPr lang="ru-RU"/>
        </a:p>
      </dgm:t>
    </dgm:pt>
    <dgm:pt modelId="{2F6C710A-0B8A-4193-9538-680A8574B2C7}" type="sibTrans" cxnId="{F00A68A6-B90A-4E06-8A59-8BBC9D08F7D5}">
      <dgm:prSet/>
      <dgm:spPr/>
      <dgm:t>
        <a:bodyPr/>
        <a:lstStyle/>
        <a:p>
          <a:endParaRPr lang="ru-RU"/>
        </a:p>
      </dgm:t>
    </dgm:pt>
    <dgm:pt modelId="{4B216EBD-4FAE-43E2-848F-82B0FF84CC98}">
      <dgm:prSet phldrT="[Текст]"/>
      <dgm:spPr/>
      <dgm:t>
        <a:bodyPr/>
        <a:lstStyle/>
        <a:p>
          <a:r>
            <a:rPr lang="ru-RU" dirty="0" smtClean="0"/>
            <a:t>фаза подведения итогов общения (</a:t>
          </a:r>
          <a:r>
            <a:rPr lang="ru-RU" dirty="0" err="1" smtClean="0"/>
            <a:t>посткоммуникативная</a:t>
          </a:r>
          <a:r>
            <a:rPr lang="ru-RU" dirty="0" smtClean="0"/>
            <a:t>)</a:t>
          </a:r>
          <a:endParaRPr lang="ru-RU" dirty="0"/>
        </a:p>
      </dgm:t>
    </dgm:pt>
    <dgm:pt modelId="{F87FC2FD-F1CF-4503-9BFB-61FFB2FE3285}" type="parTrans" cxnId="{51D1CB45-E054-423F-9E87-1151B8650F2D}">
      <dgm:prSet/>
      <dgm:spPr/>
      <dgm:t>
        <a:bodyPr/>
        <a:lstStyle/>
        <a:p>
          <a:endParaRPr lang="ru-RU"/>
        </a:p>
      </dgm:t>
    </dgm:pt>
    <dgm:pt modelId="{72C960F0-7153-4B43-8686-B710F98C3182}" type="sibTrans" cxnId="{51D1CB45-E054-423F-9E87-1151B8650F2D}">
      <dgm:prSet/>
      <dgm:spPr/>
      <dgm:t>
        <a:bodyPr/>
        <a:lstStyle/>
        <a:p>
          <a:endParaRPr lang="ru-RU"/>
        </a:p>
      </dgm:t>
    </dgm:pt>
    <dgm:pt modelId="{4BB2DC11-36B8-4F71-BE23-3D6D97425498}" type="pres">
      <dgm:prSet presAssocID="{326ED998-9547-4548-888C-CB229E45044F}" presName="CompostProcess" presStyleCnt="0">
        <dgm:presLayoutVars>
          <dgm:dir/>
          <dgm:resizeHandles val="exact"/>
        </dgm:presLayoutVars>
      </dgm:prSet>
      <dgm:spPr/>
    </dgm:pt>
    <dgm:pt modelId="{86CC68F2-1540-4491-A0EA-0A9BD50B8562}" type="pres">
      <dgm:prSet presAssocID="{326ED998-9547-4548-888C-CB229E45044F}" presName="arrow" presStyleLbl="bgShp" presStyleIdx="0" presStyleCnt="1"/>
      <dgm:spPr/>
    </dgm:pt>
    <dgm:pt modelId="{93A34B36-DDBB-4868-8D79-7C1BF1704CF8}" type="pres">
      <dgm:prSet presAssocID="{326ED998-9547-4548-888C-CB229E45044F}" presName="linearProcess" presStyleCnt="0"/>
      <dgm:spPr/>
    </dgm:pt>
    <dgm:pt modelId="{AE4D1083-D6F9-4C51-8DAB-0644E8E8FFCF}" type="pres">
      <dgm:prSet presAssocID="{87A92B79-30BB-42BF-B0B4-CB511438854C}" presName="textNode" presStyleLbl="node1" presStyleIdx="0" presStyleCnt="3">
        <dgm:presLayoutVars>
          <dgm:bulletEnabled val="1"/>
        </dgm:presLayoutVars>
      </dgm:prSet>
      <dgm:spPr/>
      <dgm:t>
        <a:bodyPr/>
        <a:lstStyle/>
        <a:p>
          <a:endParaRPr lang="ru-RU"/>
        </a:p>
      </dgm:t>
    </dgm:pt>
    <dgm:pt modelId="{F15B0A92-366F-4A00-9B41-E5EB8A0A5428}" type="pres">
      <dgm:prSet presAssocID="{CBFDE0E4-6D92-41E5-94EF-D354B1F64F5A}" presName="sibTrans" presStyleCnt="0"/>
      <dgm:spPr/>
    </dgm:pt>
    <dgm:pt modelId="{80441130-450C-460E-BF10-2D0672C40712}" type="pres">
      <dgm:prSet presAssocID="{7AF0587D-9DC6-43A7-8A31-10549CA2DB14}" presName="textNode" presStyleLbl="node1" presStyleIdx="1" presStyleCnt="3">
        <dgm:presLayoutVars>
          <dgm:bulletEnabled val="1"/>
        </dgm:presLayoutVars>
      </dgm:prSet>
      <dgm:spPr/>
      <dgm:t>
        <a:bodyPr/>
        <a:lstStyle/>
        <a:p>
          <a:endParaRPr lang="ru-RU"/>
        </a:p>
      </dgm:t>
    </dgm:pt>
    <dgm:pt modelId="{321B74E3-9D28-4ECC-9FEA-B9EDBE1A613F}" type="pres">
      <dgm:prSet presAssocID="{2F6C710A-0B8A-4193-9538-680A8574B2C7}" presName="sibTrans" presStyleCnt="0"/>
      <dgm:spPr/>
    </dgm:pt>
    <dgm:pt modelId="{DC253C2B-ECD1-40B3-A02E-7844CFB54A29}" type="pres">
      <dgm:prSet presAssocID="{4B216EBD-4FAE-43E2-848F-82B0FF84CC98}" presName="textNode" presStyleLbl="node1" presStyleIdx="2" presStyleCnt="3">
        <dgm:presLayoutVars>
          <dgm:bulletEnabled val="1"/>
        </dgm:presLayoutVars>
      </dgm:prSet>
      <dgm:spPr/>
      <dgm:t>
        <a:bodyPr/>
        <a:lstStyle/>
        <a:p>
          <a:endParaRPr lang="ru-RU"/>
        </a:p>
      </dgm:t>
    </dgm:pt>
  </dgm:ptLst>
  <dgm:cxnLst>
    <dgm:cxn modelId="{69953186-9282-41D9-BE38-733ED0EFFE8F}" type="presOf" srcId="{87A92B79-30BB-42BF-B0B4-CB511438854C}" destId="{AE4D1083-D6F9-4C51-8DAB-0644E8E8FFCF}" srcOrd="0" destOrd="0" presId="urn:microsoft.com/office/officeart/2005/8/layout/hProcess9"/>
    <dgm:cxn modelId="{2333343C-3A30-4F43-A47B-A21B2CC29B1A}" type="presOf" srcId="{7AF0587D-9DC6-43A7-8A31-10549CA2DB14}" destId="{80441130-450C-460E-BF10-2D0672C40712}" srcOrd="0" destOrd="0" presId="urn:microsoft.com/office/officeart/2005/8/layout/hProcess9"/>
    <dgm:cxn modelId="{F00A68A6-B90A-4E06-8A59-8BBC9D08F7D5}" srcId="{326ED998-9547-4548-888C-CB229E45044F}" destId="{7AF0587D-9DC6-43A7-8A31-10549CA2DB14}" srcOrd="1" destOrd="0" parTransId="{12F26AAA-A6D6-4EC3-B5F0-0D0FF5398084}" sibTransId="{2F6C710A-0B8A-4193-9538-680A8574B2C7}"/>
    <dgm:cxn modelId="{51D1CB45-E054-423F-9E87-1151B8650F2D}" srcId="{326ED998-9547-4548-888C-CB229E45044F}" destId="{4B216EBD-4FAE-43E2-848F-82B0FF84CC98}" srcOrd="2" destOrd="0" parTransId="{F87FC2FD-F1CF-4503-9BFB-61FFB2FE3285}" sibTransId="{72C960F0-7153-4B43-8686-B710F98C3182}"/>
    <dgm:cxn modelId="{7BAB8C36-A55D-4F62-83EC-34AB224D5C71}" type="presOf" srcId="{326ED998-9547-4548-888C-CB229E45044F}" destId="{4BB2DC11-36B8-4F71-BE23-3D6D97425498}" srcOrd="0" destOrd="0" presId="urn:microsoft.com/office/officeart/2005/8/layout/hProcess9"/>
    <dgm:cxn modelId="{A0BB8EA5-E867-4564-90C9-39AD1A182D01}" type="presOf" srcId="{4B216EBD-4FAE-43E2-848F-82B0FF84CC98}" destId="{DC253C2B-ECD1-40B3-A02E-7844CFB54A29}" srcOrd="0" destOrd="0" presId="urn:microsoft.com/office/officeart/2005/8/layout/hProcess9"/>
    <dgm:cxn modelId="{40C4421E-E7CD-4A33-B6FE-864BF7E3CEE4}" srcId="{326ED998-9547-4548-888C-CB229E45044F}" destId="{87A92B79-30BB-42BF-B0B4-CB511438854C}" srcOrd="0" destOrd="0" parTransId="{DD3F2184-C549-4A59-9CD1-A56D60B36B68}" sibTransId="{CBFDE0E4-6D92-41E5-94EF-D354B1F64F5A}"/>
    <dgm:cxn modelId="{C95AE62E-6BDC-4A41-89EC-BD9AA53C95DB}" type="presParOf" srcId="{4BB2DC11-36B8-4F71-BE23-3D6D97425498}" destId="{86CC68F2-1540-4491-A0EA-0A9BD50B8562}" srcOrd="0" destOrd="0" presId="urn:microsoft.com/office/officeart/2005/8/layout/hProcess9"/>
    <dgm:cxn modelId="{B7EE6AD9-8758-442A-B16B-38A010929857}" type="presParOf" srcId="{4BB2DC11-36B8-4F71-BE23-3D6D97425498}" destId="{93A34B36-DDBB-4868-8D79-7C1BF1704CF8}" srcOrd="1" destOrd="0" presId="urn:microsoft.com/office/officeart/2005/8/layout/hProcess9"/>
    <dgm:cxn modelId="{11FA2E4B-A3DA-44AA-8D29-781CF391BE5F}" type="presParOf" srcId="{93A34B36-DDBB-4868-8D79-7C1BF1704CF8}" destId="{AE4D1083-D6F9-4C51-8DAB-0644E8E8FFCF}" srcOrd="0" destOrd="0" presId="urn:microsoft.com/office/officeart/2005/8/layout/hProcess9"/>
    <dgm:cxn modelId="{9D0870CC-F59E-4D73-ADB7-C74B1B35B465}" type="presParOf" srcId="{93A34B36-DDBB-4868-8D79-7C1BF1704CF8}" destId="{F15B0A92-366F-4A00-9B41-E5EB8A0A5428}" srcOrd="1" destOrd="0" presId="urn:microsoft.com/office/officeart/2005/8/layout/hProcess9"/>
    <dgm:cxn modelId="{71F77A07-10D7-4DB9-9EAF-9F2379EF7629}" type="presParOf" srcId="{93A34B36-DDBB-4868-8D79-7C1BF1704CF8}" destId="{80441130-450C-460E-BF10-2D0672C40712}" srcOrd="2" destOrd="0" presId="urn:microsoft.com/office/officeart/2005/8/layout/hProcess9"/>
    <dgm:cxn modelId="{DA65162E-F95E-4F45-82D6-E4912992C258}" type="presParOf" srcId="{93A34B36-DDBB-4868-8D79-7C1BF1704CF8}" destId="{321B74E3-9D28-4ECC-9FEA-B9EDBE1A613F}" srcOrd="3" destOrd="0" presId="urn:microsoft.com/office/officeart/2005/8/layout/hProcess9"/>
    <dgm:cxn modelId="{E060F728-C330-4FF4-8D5A-FC9606E80A48}" type="presParOf" srcId="{93A34B36-DDBB-4868-8D79-7C1BF1704CF8}" destId="{DC253C2B-ECD1-40B3-A02E-7844CFB54A2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3DC54-9CC5-47DD-B659-3E25C2C1599B}" type="doc">
      <dgm:prSet loTypeId="urn:microsoft.com/office/officeart/2005/8/layout/hProcess11" loCatId="process" qsTypeId="urn:microsoft.com/office/officeart/2005/8/quickstyle/simple1" qsCatId="simple" csTypeId="urn:microsoft.com/office/officeart/2005/8/colors/accent1_2" csCatId="accent1" phldr="1"/>
      <dgm:spPr/>
    </dgm:pt>
    <dgm:pt modelId="{D11CFF03-DC10-415B-82BE-E5FED0B538C6}">
      <dgm:prSet phldrT="[Текст]"/>
      <dgm:spPr/>
      <dgm:t>
        <a:bodyPr/>
        <a:lstStyle/>
        <a:p>
          <a:r>
            <a:rPr lang="ru-RU" b="1" i="1" dirty="0" smtClean="0"/>
            <a:t>1) уточнение интересов, позиций, целей</a:t>
          </a:r>
          <a:endParaRPr lang="ru-RU" b="1" i="1" dirty="0"/>
        </a:p>
      </dgm:t>
    </dgm:pt>
    <dgm:pt modelId="{EFD716DC-C8BB-442C-B5DA-2165386AA9B7}" type="parTrans" cxnId="{47537079-26A0-40CB-91F0-D57A9B814FE8}">
      <dgm:prSet/>
      <dgm:spPr/>
      <dgm:t>
        <a:bodyPr/>
        <a:lstStyle/>
        <a:p>
          <a:endParaRPr lang="ru-RU" b="1" i="1"/>
        </a:p>
      </dgm:t>
    </dgm:pt>
    <dgm:pt modelId="{68692435-AF31-4349-8F26-5BAC33D89DDB}" type="sibTrans" cxnId="{47537079-26A0-40CB-91F0-D57A9B814FE8}">
      <dgm:prSet/>
      <dgm:spPr/>
      <dgm:t>
        <a:bodyPr/>
        <a:lstStyle/>
        <a:p>
          <a:endParaRPr lang="ru-RU" b="1" i="1"/>
        </a:p>
      </dgm:t>
    </dgm:pt>
    <dgm:pt modelId="{AF9E21D8-E0C5-4299-BF9E-3588981BF248}">
      <dgm:prSet phldrT="[Текст]"/>
      <dgm:spPr/>
      <dgm:t>
        <a:bodyPr/>
        <a:lstStyle/>
        <a:p>
          <a:r>
            <a:rPr lang="ru-RU" b="1" i="1" dirty="0" smtClean="0"/>
            <a:t>2) обсуждение позиций</a:t>
          </a:r>
          <a:endParaRPr lang="ru-RU" b="1" i="1" dirty="0"/>
        </a:p>
      </dgm:t>
    </dgm:pt>
    <dgm:pt modelId="{64DF5C8D-B132-42B9-B7F1-173E4A43AB2F}" type="parTrans" cxnId="{3F22D1C1-095C-4571-9105-242701E94375}">
      <dgm:prSet/>
      <dgm:spPr/>
      <dgm:t>
        <a:bodyPr/>
        <a:lstStyle/>
        <a:p>
          <a:endParaRPr lang="ru-RU" b="1" i="1"/>
        </a:p>
      </dgm:t>
    </dgm:pt>
    <dgm:pt modelId="{14EB05E9-F9B6-43BB-B175-7413523A3830}" type="sibTrans" cxnId="{3F22D1C1-095C-4571-9105-242701E94375}">
      <dgm:prSet/>
      <dgm:spPr/>
      <dgm:t>
        <a:bodyPr/>
        <a:lstStyle/>
        <a:p>
          <a:endParaRPr lang="ru-RU" b="1" i="1"/>
        </a:p>
      </dgm:t>
    </dgm:pt>
    <dgm:pt modelId="{012CAF13-3AB2-4891-872F-52CA98F9F85F}">
      <dgm:prSet phldrT="[Текст]"/>
      <dgm:spPr/>
      <dgm:t>
        <a:bodyPr/>
        <a:lstStyle/>
        <a:p>
          <a:r>
            <a:rPr lang="ru-RU" b="1" i="1" dirty="0" smtClean="0"/>
            <a:t>3) согласование позиций</a:t>
          </a:r>
          <a:endParaRPr lang="ru-RU" b="1" i="1" dirty="0"/>
        </a:p>
      </dgm:t>
    </dgm:pt>
    <dgm:pt modelId="{EB60CD85-24C4-441C-A821-D900C36F4DC3}" type="parTrans" cxnId="{5F690C4F-FBBF-451E-BB4A-F4728DE5EEDA}">
      <dgm:prSet/>
      <dgm:spPr/>
      <dgm:t>
        <a:bodyPr/>
        <a:lstStyle/>
        <a:p>
          <a:endParaRPr lang="ru-RU" b="1" i="1"/>
        </a:p>
      </dgm:t>
    </dgm:pt>
    <dgm:pt modelId="{59B2CD6E-76EA-4A62-9418-A16D5DA14163}" type="sibTrans" cxnId="{5F690C4F-FBBF-451E-BB4A-F4728DE5EEDA}">
      <dgm:prSet/>
      <dgm:spPr/>
      <dgm:t>
        <a:bodyPr/>
        <a:lstStyle/>
        <a:p>
          <a:endParaRPr lang="ru-RU" b="1" i="1"/>
        </a:p>
      </dgm:t>
    </dgm:pt>
    <dgm:pt modelId="{A49B3BE6-92A3-4DA7-8A37-F9824F8FAC21}" type="pres">
      <dgm:prSet presAssocID="{3B73DC54-9CC5-47DD-B659-3E25C2C1599B}" presName="Name0" presStyleCnt="0">
        <dgm:presLayoutVars>
          <dgm:dir/>
          <dgm:resizeHandles val="exact"/>
        </dgm:presLayoutVars>
      </dgm:prSet>
      <dgm:spPr/>
    </dgm:pt>
    <dgm:pt modelId="{99C742BC-549C-4595-867F-398EC71AF7E1}" type="pres">
      <dgm:prSet presAssocID="{3B73DC54-9CC5-47DD-B659-3E25C2C1599B}" presName="arrow" presStyleLbl="bgShp" presStyleIdx="0" presStyleCnt="1"/>
      <dgm:spPr/>
    </dgm:pt>
    <dgm:pt modelId="{3300C6BF-1311-4BB3-A353-FA7565A0F8CF}" type="pres">
      <dgm:prSet presAssocID="{3B73DC54-9CC5-47DD-B659-3E25C2C1599B}" presName="points" presStyleCnt="0"/>
      <dgm:spPr/>
    </dgm:pt>
    <dgm:pt modelId="{135843A6-9118-499F-B141-596BFD264E0A}" type="pres">
      <dgm:prSet presAssocID="{D11CFF03-DC10-415B-82BE-E5FED0B538C6}" presName="compositeA" presStyleCnt="0"/>
      <dgm:spPr/>
    </dgm:pt>
    <dgm:pt modelId="{5DE23F3F-90B4-400D-8583-722A6D6E38DF}" type="pres">
      <dgm:prSet presAssocID="{D11CFF03-DC10-415B-82BE-E5FED0B538C6}" presName="textA" presStyleLbl="revTx" presStyleIdx="0" presStyleCnt="3">
        <dgm:presLayoutVars>
          <dgm:bulletEnabled val="1"/>
        </dgm:presLayoutVars>
      </dgm:prSet>
      <dgm:spPr/>
      <dgm:t>
        <a:bodyPr/>
        <a:lstStyle/>
        <a:p>
          <a:endParaRPr lang="ru-RU"/>
        </a:p>
      </dgm:t>
    </dgm:pt>
    <dgm:pt modelId="{48DF306F-860C-48D5-8C83-89E1102B1B40}" type="pres">
      <dgm:prSet presAssocID="{D11CFF03-DC10-415B-82BE-E5FED0B538C6}" presName="circleA" presStyleLbl="node1" presStyleIdx="0" presStyleCnt="3"/>
      <dgm:spPr/>
    </dgm:pt>
    <dgm:pt modelId="{7E724CAC-86D4-4D49-9D3D-57573993E55B}" type="pres">
      <dgm:prSet presAssocID="{D11CFF03-DC10-415B-82BE-E5FED0B538C6}" presName="spaceA" presStyleCnt="0"/>
      <dgm:spPr/>
    </dgm:pt>
    <dgm:pt modelId="{69E9F44D-C961-4C99-858F-156144FF1059}" type="pres">
      <dgm:prSet presAssocID="{68692435-AF31-4349-8F26-5BAC33D89DDB}" presName="space" presStyleCnt="0"/>
      <dgm:spPr/>
    </dgm:pt>
    <dgm:pt modelId="{BA365EC8-7056-410D-9EB8-2FF4C9A1315F}" type="pres">
      <dgm:prSet presAssocID="{AF9E21D8-E0C5-4299-BF9E-3588981BF248}" presName="compositeB" presStyleCnt="0"/>
      <dgm:spPr/>
    </dgm:pt>
    <dgm:pt modelId="{31D9B030-294B-44FE-8270-048559B243AD}" type="pres">
      <dgm:prSet presAssocID="{AF9E21D8-E0C5-4299-BF9E-3588981BF248}" presName="textB" presStyleLbl="revTx" presStyleIdx="1" presStyleCnt="3">
        <dgm:presLayoutVars>
          <dgm:bulletEnabled val="1"/>
        </dgm:presLayoutVars>
      </dgm:prSet>
      <dgm:spPr/>
      <dgm:t>
        <a:bodyPr/>
        <a:lstStyle/>
        <a:p>
          <a:endParaRPr lang="ru-RU"/>
        </a:p>
      </dgm:t>
    </dgm:pt>
    <dgm:pt modelId="{97548E99-DE33-4CD8-9CA5-8FA165A39D48}" type="pres">
      <dgm:prSet presAssocID="{AF9E21D8-E0C5-4299-BF9E-3588981BF248}" presName="circleB" presStyleLbl="node1" presStyleIdx="1" presStyleCnt="3"/>
      <dgm:spPr/>
    </dgm:pt>
    <dgm:pt modelId="{EF6ABEB6-E0E2-44BE-A65C-549161510AFB}" type="pres">
      <dgm:prSet presAssocID="{AF9E21D8-E0C5-4299-BF9E-3588981BF248}" presName="spaceB" presStyleCnt="0"/>
      <dgm:spPr/>
    </dgm:pt>
    <dgm:pt modelId="{784A574C-99D8-4A74-9C5D-5AC8A77CD3CC}" type="pres">
      <dgm:prSet presAssocID="{14EB05E9-F9B6-43BB-B175-7413523A3830}" presName="space" presStyleCnt="0"/>
      <dgm:spPr/>
    </dgm:pt>
    <dgm:pt modelId="{491DB3F4-6155-45AC-851B-AF44FFC0D33F}" type="pres">
      <dgm:prSet presAssocID="{012CAF13-3AB2-4891-872F-52CA98F9F85F}" presName="compositeA" presStyleCnt="0"/>
      <dgm:spPr/>
    </dgm:pt>
    <dgm:pt modelId="{BCD465BC-6E70-4E83-A4CF-3027D2A583A8}" type="pres">
      <dgm:prSet presAssocID="{012CAF13-3AB2-4891-872F-52CA98F9F85F}" presName="textA" presStyleLbl="revTx" presStyleIdx="2" presStyleCnt="3">
        <dgm:presLayoutVars>
          <dgm:bulletEnabled val="1"/>
        </dgm:presLayoutVars>
      </dgm:prSet>
      <dgm:spPr/>
      <dgm:t>
        <a:bodyPr/>
        <a:lstStyle/>
        <a:p>
          <a:endParaRPr lang="ru-RU"/>
        </a:p>
      </dgm:t>
    </dgm:pt>
    <dgm:pt modelId="{71DFBE1D-646C-4C27-8593-BAB8FD3D956E}" type="pres">
      <dgm:prSet presAssocID="{012CAF13-3AB2-4891-872F-52CA98F9F85F}" presName="circleA" presStyleLbl="node1" presStyleIdx="2" presStyleCnt="3"/>
      <dgm:spPr/>
    </dgm:pt>
    <dgm:pt modelId="{05AEEA13-63DA-457B-A694-1D859F69CFBB}" type="pres">
      <dgm:prSet presAssocID="{012CAF13-3AB2-4891-872F-52CA98F9F85F}" presName="spaceA" presStyleCnt="0"/>
      <dgm:spPr/>
    </dgm:pt>
  </dgm:ptLst>
  <dgm:cxnLst>
    <dgm:cxn modelId="{E83B7D19-F95F-43E2-A0B4-F723C675A08A}" type="presOf" srcId="{3B73DC54-9CC5-47DD-B659-3E25C2C1599B}" destId="{A49B3BE6-92A3-4DA7-8A37-F9824F8FAC21}" srcOrd="0" destOrd="0" presId="urn:microsoft.com/office/officeart/2005/8/layout/hProcess11"/>
    <dgm:cxn modelId="{47537079-26A0-40CB-91F0-D57A9B814FE8}" srcId="{3B73DC54-9CC5-47DD-B659-3E25C2C1599B}" destId="{D11CFF03-DC10-415B-82BE-E5FED0B538C6}" srcOrd="0" destOrd="0" parTransId="{EFD716DC-C8BB-442C-B5DA-2165386AA9B7}" sibTransId="{68692435-AF31-4349-8F26-5BAC33D89DDB}"/>
    <dgm:cxn modelId="{5213676A-2FB4-4E15-B778-77EF9E5DFF81}" type="presOf" srcId="{D11CFF03-DC10-415B-82BE-E5FED0B538C6}" destId="{5DE23F3F-90B4-400D-8583-722A6D6E38DF}" srcOrd="0" destOrd="0" presId="urn:microsoft.com/office/officeart/2005/8/layout/hProcess11"/>
    <dgm:cxn modelId="{3F22D1C1-095C-4571-9105-242701E94375}" srcId="{3B73DC54-9CC5-47DD-B659-3E25C2C1599B}" destId="{AF9E21D8-E0C5-4299-BF9E-3588981BF248}" srcOrd="1" destOrd="0" parTransId="{64DF5C8D-B132-42B9-B7F1-173E4A43AB2F}" sibTransId="{14EB05E9-F9B6-43BB-B175-7413523A3830}"/>
    <dgm:cxn modelId="{5F690C4F-FBBF-451E-BB4A-F4728DE5EEDA}" srcId="{3B73DC54-9CC5-47DD-B659-3E25C2C1599B}" destId="{012CAF13-3AB2-4891-872F-52CA98F9F85F}" srcOrd="2" destOrd="0" parTransId="{EB60CD85-24C4-441C-A821-D900C36F4DC3}" sibTransId="{59B2CD6E-76EA-4A62-9418-A16D5DA14163}"/>
    <dgm:cxn modelId="{F6551E7E-D068-41B0-B555-6467A2263EBE}" type="presOf" srcId="{012CAF13-3AB2-4891-872F-52CA98F9F85F}" destId="{BCD465BC-6E70-4E83-A4CF-3027D2A583A8}" srcOrd="0" destOrd="0" presId="urn:microsoft.com/office/officeart/2005/8/layout/hProcess11"/>
    <dgm:cxn modelId="{B371FAE7-CCC2-4F47-B6B1-447E4DE90609}" type="presOf" srcId="{AF9E21D8-E0C5-4299-BF9E-3588981BF248}" destId="{31D9B030-294B-44FE-8270-048559B243AD}" srcOrd="0" destOrd="0" presId="urn:microsoft.com/office/officeart/2005/8/layout/hProcess11"/>
    <dgm:cxn modelId="{1632CDD0-88C9-4E84-B204-5684B9C38BF8}" type="presParOf" srcId="{A49B3BE6-92A3-4DA7-8A37-F9824F8FAC21}" destId="{99C742BC-549C-4595-867F-398EC71AF7E1}" srcOrd="0" destOrd="0" presId="urn:microsoft.com/office/officeart/2005/8/layout/hProcess11"/>
    <dgm:cxn modelId="{B080B21E-1EA6-4687-AC97-E3C626033823}" type="presParOf" srcId="{A49B3BE6-92A3-4DA7-8A37-F9824F8FAC21}" destId="{3300C6BF-1311-4BB3-A353-FA7565A0F8CF}" srcOrd="1" destOrd="0" presId="urn:microsoft.com/office/officeart/2005/8/layout/hProcess11"/>
    <dgm:cxn modelId="{131AE9A8-C546-4333-86B3-57FF220D3864}" type="presParOf" srcId="{3300C6BF-1311-4BB3-A353-FA7565A0F8CF}" destId="{135843A6-9118-499F-B141-596BFD264E0A}" srcOrd="0" destOrd="0" presId="urn:microsoft.com/office/officeart/2005/8/layout/hProcess11"/>
    <dgm:cxn modelId="{24CD924E-23A8-475D-BA83-EE12DE739649}" type="presParOf" srcId="{135843A6-9118-499F-B141-596BFD264E0A}" destId="{5DE23F3F-90B4-400D-8583-722A6D6E38DF}" srcOrd="0" destOrd="0" presId="urn:microsoft.com/office/officeart/2005/8/layout/hProcess11"/>
    <dgm:cxn modelId="{A2737F90-2F58-4808-817A-87643DDB8182}" type="presParOf" srcId="{135843A6-9118-499F-B141-596BFD264E0A}" destId="{48DF306F-860C-48D5-8C83-89E1102B1B40}" srcOrd="1" destOrd="0" presId="urn:microsoft.com/office/officeart/2005/8/layout/hProcess11"/>
    <dgm:cxn modelId="{0B778C9B-58C7-482A-8191-26245AC45A35}" type="presParOf" srcId="{135843A6-9118-499F-B141-596BFD264E0A}" destId="{7E724CAC-86D4-4D49-9D3D-57573993E55B}" srcOrd="2" destOrd="0" presId="urn:microsoft.com/office/officeart/2005/8/layout/hProcess11"/>
    <dgm:cxn modelId="{8F72569F-3134-4AEA-B117-24D9E6F37B7C}" type="presParOf" srcId="{3300C6BF-1311-4BB3-A353-FA7565A0F8CF}" destId="{69E9F44D-C961-4C99-858F-156144FF1059}" srcOrd="1" destOrd="0" presId="urn:microsoft.com/office/officeart/2005/8/layout/hProcess11"/>
    <dgm:cxn modelId="{113272F3-9765-4B92-9236-7F415BDA738A}" type="presParOf" srcId="{3300C6BF-1311-4BB3-A353-FA7565A0F8CF}" destId="{BA365EC8-7056-410D-9EB8-2FF4C9A1315F}" srcOrd="2" destOrd="0" presId="urn:microsoft.com/office/officeart/2005/8/layout/hProcess11"/>
    <dgm:cxn modelId="{9896B137-57BC-4EFD-B00C-FCF8EDF08749}" type="presParOf" srcId="{BA365EC8-7056-410D-9EB8-2FF4C9A1315F}" destId="{31D9B030-294B-44FE-8270-048559B243AD}" srcOrd="0" destOrd="0" presId="urn:microsoft.com/office/officeart/2005/8/layout/hProcess11"/>
    <dgm:cxn modelId="{74F0D5CD-011D-4E27-9A4F-9F8C3B37FB04}" type="presParOf" srcId="{BA365EC8-7056-410D-9EB8-2FF4C9A1315F}" destId="{97548E99-DE33-4CD8-9CA5-8FA165A39D48}" srcOrd="1" destOrd="0" presId="urn:microsoft.com/office/officeart/2005/8/layout/hProcess11"/>
    <dgm:cxn modelId="{C7092FEC-32FF-4B76-B9B8-FEBC64C4752B}" type="presParOf" srcId="{BA365EC8-7056-410D-9EB8-2FF4C9A1315F}" destId="{EF6ABEB6-E0E2-44BE-A65C-549161510AFB}" srcOrd="2" destOrd="0" presId="urn:microsoft.com/office/officeart/2005/8/layout/hProcess11"/>
    <dgm:cxn modelId="{A63DF98E-E229-4D2F-BBCF-59DDB987B6DC}" type="presParOf" srcId="{3300C6BF-1311-4BB3-A353-FA7565A0F8CF}" destId="{784A574C-99D8-4A74-9C5D-5AC8A77CD3CC}" srcOrd="3" destOrd="0" presId="urn:microsoft.com/office/officeart/2005/8/layout/hProcess11"/>
    <dgm:cxn modelId="{D53242E8-8087-4839-AE85-659C3D67E83D}" type="presParOf" srcId="{3300C6BF-1311-4BB3-A353-FA7565A0F8CF}" destId="{491DB3F4-6155-45AC-851B-AF44FFC0D33F}" srcOrd="4" destOrd="0" presId="urn:microsoft.com/office/officeart/2005/8/layout/hProcess11"/>
    <dgm:cxn modelId="{FFC23CB5-3874-4ED0-B436-8DC66AC56A2C}" type="presParOf" srcId="{491DB3F4-6155-45AC-851B-AF44FFC0D33F}" destId="{BCD465BC-6E70-4E83-A4CF-3027D2A583A8}" srcOrd="0" destOrd="0" presId="urn:microsoft.com/office/officeart/2005/8/layout/hProcess11"/>
    <dgm:cxn modelId="{03DEAE26-0DDF-4A9E-A4B9-8EC797BC0EFE}" type="presParOf" srcId="{491DB3F4-6155-45AC-851B-AF44FFC0D33F}" destId="{71DFBE1D-646C-4C27-8593-BAB8FD3D956E}" srcOrd="1" destOrd="0" presId="urn:microsoft.com/office/officeart/2005/8/layout/hProcess11"/>
    <dgm:cxn modelId="{68541EED-F5C7-46F3-88AB-D52138FEC103}" type="presParOf" srcId="{491DB3F4-6155-45AC-851B-AF44FFC0D33F}" destId="{05AEEA13-63DA-457B-A694-1D859F69CFB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4C93D7-D820-4640-9373-A3E9CB8C63E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7F2795A8-F27E-4C19-9C18-E70C3EA6A38B}">
      <dgm:prSet phldrT="[Текст]"/>
      <dgm:spPr/>
      <dgm:t>
        <a:bodyPr/>
        <a:lstStyle/>
        <a:p>
          <a:r>
            <a:rPr lang="ru-RU" dirty="0" smtClean="0"/>
            <a:t>прагматичны</a:t>
          </a:r>
          <a:endParaRPr lang="ru-RU" dirty="0"/>
        </a:p>
      </dgm:t>
    </dgm:pt>
    <dgm:pt modelId="{B4E4FAAC-ECFA-4E8C-82D2-29607B3991AF}" type="parTrans" cxnId="{DEA549DF-F76A-456F-892C-BC978754529C}">
      <dgm:prSet/>
      <dgm:spPr/>
      <dgm:t>
        <a:bodyPr/>
        <a:lstStyle/>
        <a:p>
          <a:endParaRPr lang="ru-RU"/>
        </a:p>
      </dgm:t>
    </dgm:pt>
    <dgm:pt modelId="{3FC2C6EF-D89E-46C8-ACDC-E85BCC82E00C}" type="sibTrans" cxnId="{DEA549DF-F76A-456F-892C-BC978754529C}">
      <dgm:prSet/>
      <dgm:spPr/>
      <dgm:t>
        <a:bodyPr/>
        <a:lstStyle/>
        <a:p>
          <a:endParaRPr lang="ru-RU"/>
        </a:p>
      </dgm:t>
    </dgm:pt>
    <dgm:pt modelId="{68872A93-348A-435A-9E09-D5FE88728D42}">
      <dgm:prSet phldrT="[Текст]"/>
      <dgm:spPr/>
      <dgm:t>
        <a:bodyPr/>
        <a:lstStyle/>
        <a:p>
          <a:r>
            <a:rPr lang="ru-RU" dirty="0" smtClean="0"/>
            <a:t>прямолинейны</a:t>
          </a:r>
          <a:endParaRPr lang="ru-RU" dirty="0"/>
        </a:p>
      </dgm:t>
    </dgm:pt>
    <dgm:pt modelId="{FDD3EFBF-39C0-466E-9E93-5FB135DD3685}" type="parTrans" cxnId="{33A3F950-2BD5-4AD1-AEF5-806B21D15D02}">
      <dgm:prSet/>
      <dgm:spPr/>
      <dgm:t>
        <a:bodyPr/>
        <a:lstStyle/>
        <a:p>
          <a:endParaRPr lang="ru-RU"/>
        </a:p>
      </dgm:t>
    </dgm:pt>
    <dgm:pt modelId="{3326ABF4-1F3B-4C9B-84BE-E916F6848FFE}" type="sibTrans" cxnId="{33A3F950-2BD5-4AD1-AEF5-806B21D15D02}">
      <dgm:prSet/>
      <dgm:spPr/>
      <dgm:t>
        <a:bodyPr/>
        <a:lstStyle/>
        <a:p>
          <a:endParaRPr lang="ru-RU"/>
        </a:p>
      </dgm:t>
    </dgm:pt>
    <dgm:pt modelId="{E8FA61A7-7683-42CC-B14A-D5D18725085D}">
      <dgm:prSet phldrT="[Текст]"/>
      <dgm:spPr/>
      <dgm:t>
        <a:bodyPr/>
        <a:lstStyle/>
        <a:p>
          <a:r>
            <a:rPr lang="ru-RU" dirty="0" smtClean="0"/>
            <a:t>часто взволнованы</a:t>
          </a:r>
          <a:endParaRPr lang="ru-RU" dirty="0"/>
        </a:p>
      </dgm:t>
    </dgm:pt>
    <dgm:pt modelId="{35EFB04B-73AA-411F-9D7A-F0FCAFCE0A1F}" type="parTrans" cxnId="{811C4823-89CE-4937-BB76-2C4A44BED832}">
      <dgm:prSet/>
      <dgm:spPr/>
      <dgm:t>
        <a:bodyPr/>
        <a:lstStyle/>
        <a:p>
          <a:endParaRPr lang="ru-RU"/>
        </a:p>
      </dgm:t>
    </dgm:pt>
    <dgm:pt modelId="{CFAE414C-4F9C-41D2-81EA-E0C07312FCB0}" type="sibTrans" cxnId="{811C4823-89CE-4937-BB76-2C4A44BED832}">
      <dgm:prSet/>
      <dgm:spPr/>
      <dgm:t>
        <a:bodyPr/>
        <a:lstStyle/>
        <a:p>
          <a:endParaRPr lang="ru-RU"/>
        </a:p>
      </dgm:t>
    </dgm:pt>
    <dgm:pt modelId="{A95E61F6-E5DA-4719-90EF-0440D6C5423C}">
      <dgm:prSet phldrT="[Текст]"/>
      <dgm:spPr/>
      <dgm:t>
        <a:bodyPr/>
        <a:lstStyle/>
        <a:p>
          <a:r>
            <a:rPr lang="ru-RU" dirty="0" smtClean="0"/>
            <a:t>решительны</a:t>
          </a:r>
          <a:endParaRPr lang="ru-RU" dirty="0"/>
        </a:p>
      </dgm:t>
    </dgm:pt>
    <dgm:pt modelId="{6D20A359-E3E7-4116-A160-785F6D052E2C}" type="parTrans" cxnId="{702DE704-CCDB-45D1-A686-6428CE466950}">
      <dgm:prSet/>
      <dgm:spPr/>
      <dgm:t>
        <a:bodyPr/>
        <a:lstStyle/>
        <a:p>
          <a:endParaRPr lang="ru-RU"/>
        </a:p>
      </dgm:t>
    </dgm:pt>
    <dgm:pt modelId="{F8D97F35-E568-4FC3-A7E6-A9CE7BDAC77B}" type="sibTrans" cxnId="{702DE704-CCDB-45D1-A686-6428CE466950}">
      <dgm:prSet/>
      <dgm:spPr/>
      <dgm:t>
        <a:bodyPr/>
        <a:lstStyle/>
        <a:p>
          <a:endParaRPr lang="ru-RU"/>
        </a:p>
      </dgm:t>
    </dgm:pt>
    <dgm:pt modelId="{C6D32F0D-899A-414E-9972-A4616063C072}">
      <dgm:prSet phldrT="[Текст]"/>
      <dgm:spPr/>
      <dgm:t>
        <a:bodyPr/>
        <a:lstStyle/>
        <a:p>
          <a:r>
            <a:rPr lang="ru-RU" dirty="0" smtClean="0"/>
            <a:t>быстры (переключаются с одного вопроса на другой)</a:t>
          </a:r>
          <a:endParaRPr lang="ru-RU" dirty="0"/>
        </a:p>
      </dgm:t>
    </dgm:pt>
    <dgm:pt modelId="{D5D49049-0EE8-4C2A-8243-9A983E6E77D2}" type="parTrans" cxnId="{6732FC2B-9A35-45C9-B492-DE5C9E1C2263}">
      <dgm:prSet/>
      <dgm:spPr/>
      <dgm:t>
        <a:bodyPr/>
        <a:lstStyle/>
        <a:p>
          <a:endParaRPr lang="ru-RU"/>
        </a:p>
      </dgm:t>
    </dgm:pt>
    <dgm:pt modelId="{D78E6198-6A1A-492D-AC49-487C16105D0A}" type="sibTrans" cxnId="{6732FC2B-9A35-45C9-B492-DE5C9E1C2263}">
      <dgm:prSet/>
      <dgm:spPr/>
      <dgm:t>
        <a:bodyPr/>
        <a:lstStyle/>
        <a:p>
          <a:endParaRPr lang="ru-RU"/>
        </a:p>
      </dgm:t>
    </dgm:pt>
    <dgm:pt modelId="{3BC36CF0-F8A8-4555-B38C-30C8AB8AEE62}">
      <dgm:prSet phldrT="[Текст]"/>
      <dgm:spPr/>
      <dgm:t>
        <a:bodyPr/>
        <a:lstStyle/>
        <a:p>
          <a:r>
            <a:rPr lang="ru-RU" dirty="0" smtClean="0"/>
            <a:t>энергичны (что порой составляет проблему для партнера)</a:t>
          </a:r>
          <a:endParaRPr lang="ru-RU" dirty="0"/>
        </a:p>
      </dgm:t>
    </dgm:pt>
    <dgm:pt modelId="{D8E14A00-9A21-4747-A988-D5F404898845}" type="parTrans" cxnId="{97F95866-4EF2-4E75-9341-E7D3A70C13F3}">
      <dgm:prSet/>
      <dgm:spPr/>
      <dgm:t>
        <a:bodyPr/>
        <a:lstStyle/>
        <a:p>
          <a:endParaRPr lang="ru-RU"/>
        </a:p>
      </dgm:t>
    </dgm:pt>
    <dgm:pt modelId="{420EF25D-3580-411F-8401-8224FA68A9D9}" type="sibTrans" cxnId="{97F95866-4EF2-4E75-9341-E7D3A70C13F3}">
      <dgm:prSet/>
      <dgm:spPr/>
      <dgm:t>
        <a:bodyPr/>
        <a:lstStyle/>
        <a:p>
          <a:endParaRPr lang="ru-RU"/>
        </a:p>
      </dgm:t>
    </dgm:pt>
    <dgm:pt modelId="{80FDC8BB-FC30-46D9-8B59-600BBD6712C7}" type="pres">
      <dgm:prSet presAssocID="{494C93D7-D820-4640-9373-A3E9CB8C63E5}" presName="diagram" presStyleCnt="0">
        <dgm:presLayoutVars>
          <dgm:dir/>
          <dgm:resizeHandles val="exact"/>
        </dgm:presLayoutVars>
      </dgm:prSet>
      <dgm:spPr/>
      <dgm:t>
        <a:bodyPr/>
        <a:lstStyle/>
        <a:p>
          <a:endParaRPr lang="ru-RU"/>
        </a:p>
      </dgm:t>
    </dgm:pt>
    <dgm:pt modelId="{5325671C-08F9-4C45-A0BF-8B37A36466EF}" type="pres">
      <dgm:prSet presAssocID="{7F2795A8-F27E-4C19-9C18-E70C3EA6A38B}" presName="node" presStyleLbl="node1" presStyleIdx="0" presStyleCnt="6" custScaleX="110622" custScaleY="87220">
        <dgm:presLayoutVars>
          <dgm:bulletEnabled val="1"/>
        </dgm:presLayoutVars>
      </dgm:prSet>
      <dgm:spPr/>
      <dgm:t>
        <a:bodyPr/>
        <a:lstStyle/>
        <a:p>
          <a:endParaRPr lang="ru-RU"/>
        </a:p>
      </dgm:t>
    </dgm:pt>
    <dgm:pt modelId="{D22BF4A6-9C9A-48DC-9759-911C036AF470}" type="pres">
      <dgm:prSet presAssocID="{3FC2C6EF-D89E-46C8-ACDC-E85BCC82E00C}" presName="sibTrans" presStyleCnt="0"/>
      <dgm:spPr/>
    </dgm:pt>
    <dgm:pt modelId="{FC169333-1524-475B-9554-F9CE4C5A241D}" type="pres">
      <dgm:prSet presAssocID="{68872A93-348A-435A-9E09-D5FE88728D42}" presName="node" presStyleLbl="node1" presStyleIdx="1" presStyleCnt="6" custScaleX="110622" custScaleY="87220">
        <dgm:presLayoutVars>
          <dgm:bulletEnabled val="1"/>
        </dgm:presLayoutVars>
      </dgm:prSet>
      <dgm:spPr/>
      <dgm:t>
        <a:bodyPr/>
        <a:lstStyle/>
        <a:p>
          <a:endParaRPr lang="ru-RU"/>
        </a:p>
      </dgm:t>
    </dgm:pt>
    <dgm:pt modelId="{5CE1BD7F-FD3A-4A98-A0E6-BBED7B85F871}" type="pres">
      <dgm:prSet presAssocID="{3326ABF4-1F3B-4C9B-84BE-E916F6848FFE}" presName="sibTrans" presStyleCnt="0"/>
      <dgm:spPr/>
    </dgm:pt>
    <dgm:pt modelId="{0D66E6E2-C157-49AB-876A-6E47BE60CC33}" type="pres">
      <dgm:prSet presAssocID="{E8FA61A7-7683-42CC-B14A-D5D18725085D}" presName="node" presStyleLbl="node1" presStyleIdx="2" presStyleCnt="6" custScaleX="110622" custScaleY="87220">
        <dgm:presLayoutVars>
          <dgm:bulletEnabled val="1"/>
        </dgm:presLayoutVars>
      </dgm:prSet>
      <dgm:spPr/>
      <dgm:t>
        <a:bodyPr/>
        <a:lstStyle/>
        <a:p>
          <a:endParaRPr lang="ru-RU"/>
        </a:p>
      </dgm:t>
    </dgm:pt>
    <dgm:pt modelId="{4A5803B1-AA7A-4611-941C-5D594A5EED85}" type="pres">
      <dgm:prSet presAssocID="{CFAE414C-4F9C-41D2-81EA-E0C07312FCB0}" presName="sibTrans" presStyleCnt="0"/>
      <dgm:spPr/>
    </dgm:pt>
    <dgm:pt modelId="{5A987D59-2B26-40A2-B90D-2CE1F7A74686}" type="pres">
      <dgm:prSet presAssocID="{A95E61F6-E5DA-4719-90EF-0440D6C5423C}" presName="node" presStyleLbl="node1" presStyleIdx="3" presStyleCnt="6" custScaleX="110622" custScaleY="87220">
        <dgm:presLayoutVars>
          <dgm:bulletEnabled val="1"/>
        </dgm:presLayoutVars>
      </dgm:prSet>
      <dgm:spPr/>
      <dgm:t>
        <a:bodyPr/>
        <a:lstStyle/>
        <a:p>
          <a:endParaRPr lang="ru-RU"/>
        </a:p>
      </dgm:t>
    </dgm:pt>
    <dgm:pt modelId="{546FC069-D515-4F1F-9A07-50F075A3918D}" type="pres">
      <dgm:prSet presAssocID="{F8D97F35-E568-4FC3-A7E6-A9CE7BDAC77B}" presName="sibTrans" presStyleCnt="0"/>
      <dgm:spPr/>
    </dgm:pt>
    <dgm:pt modelId="{D4611962-A510-4CD2-BDAE-5B028F554926}" type="pres">
      <dgm:prSet presAssocID="{C6D32F0D-899A-414E-9972-A4616063C072}" presName="node" presStyleLbl="node1" presStyleIdx="4" presStyleCnt="6" custScaleX="110622" custScaleY="87220">
        <dgm:presLayoutVars>
          <dgm:bulletEnabled val="1"/>
        </dgm:presLayoutVars>
      </dgm:prSet>
      <dgm:spPr/>
      <dgm:t>
        <a:bodyPr/>
        <a:lstStyle/>
        <a:p>
          <a:endParaRPr lang="ru-RU"/>
        </a:p>
      </dgm:t>
    </dgm:pt>
    <dgm:pt modelId="{5817DB8E-257A-4C6A-8F0A-CE1632D7E396}" type="pres">
      <dgm:prSet presAssocID="{D78E6198-6A1A-492D-AC49-487C16105D0A}" presName="sibTrans" presStyleCnt="0"/>
      <dgm:spPr/>
    </dgm:pt>
    <dgm:pt modelId="{B12FC571-C247-467A-921E-9B9A23B4BFB7}" type="pres">
      <dgm:prSet presAssocID="{3BC36CF0-F8A8-4555-B38C-30C8AB8AEE62}" presName="node" presStyleLbl="node1" presStyleIdx="5" presStyleCnt="6" custScaleX="110622" custScaleY="87220">
        <dgm:presLayoutVars>
          <dgm:bulletEnabled val="1"/>
        </dgm:presLayoutVars>
      </dgm:prSet>
      <dgm:spPr/>
      <dgm:t>
        <a:bodyPr/>
        <a:lstStyle/>
        <a:p>
          <a:endParaRPr lang="ru-RU"/>
        </a:p>
      </dgm:t>
    </dgm:pt>
  </dgm:ptLst>
  <dgm:cxnLst>
    <dgm:cxn modelId="{CDF1FC16-E105-4CAF-9D53-B4511860CA04}" type="presOf" srcId="{C6D32F0D-899A-414E-9972-A4616063C072}" destId="{D4611962-A510-4CD2-BDAE-5B028F554926}" srcOrd="0" destOrd="0" presId="urn:microsoft.com/office/officeart/2005/8/layout/default"/>
    <dgm:cxn modelId="{811C4823-89CE-4937-BB76-2C4A44BED832}" srcId="{494C93D7-D820-4640-9373-A3E9CB8C63E5}" destId="{E8FA61A7-7683-42CC-B14A-D5D18725085D}" srcOrd="2" destOrd="0" parTransId="{35EFB04B-73AA-411F-9D7A-F0FCAFCE0A1F}" sibTransId="{CFAE414C-4F9C-41D2-81EA-E0C07312FCB0}"/>
    <dgm:cxn modelId="{17F411F0-6696-4E66-881C-78B9F5B357C3}" type="presOf" srcId="{494C93D7-D820-4640-9373-A3E9CB8C63E5}" destId="{80FDC8BB-FC30-46D9-8B59-600BBD6712C7}" srcOrd="0" destOrd="0" presId="urn:microsoft.com/office/officeart/2005/8/layout/default"/>
    <dgm:cxn modelId="{97F95866-4EF2-4E75-9341-E7D3A70C13F3}" srcId="{494C93D7-D820-4640-9373-A3E9CB8C63E5}" destId="{3BC36CF0-F8A8-4555-B38C-30C8AB8AEE62}" srcOrd="5" destOrd="0" parTransId="{D8E14A00-9A21-4747-A988-D5F404898845}" sibTransId="{420EF25D-3580-411F-8401-8224FA68A9D9}"/>
    <dgm:cxn modelId="{F911C23E-2341-4BD9-8AA5-C3491DDC935F}" type="presOf" srcId="{7F2795A8-F27E-4C19-9C18-E70C3EA6A38B}" destId="{5325671C-08F9-4C45-A0BF-8B37A36466EF}" srcOrd="0" destOrd="0" presId="urn:microsoft.com/office/officeart/2005/8/layout/default"/>
    <dgm:cxn modelId="{702DE704-CCDB-45D1-A686-6428CE466950}" srcId="{494C93D7-D820-4640-9373-A3E9CB8C63E5}" destId="{A95E61F6-E5DA-4719-90EF-0440D6C5423C}" srcOrd="3" destOrd="0" parTransId="{6D20A359-E3E7-4116-A160-785F6D052E2C}" sibTransId="{F8D97F35-E568-4FC3-A7E6-A9CE7BDAC77B}"/>
    <dgm:cxn modelId="{B3A05B92-3A66-440C-B625-D21E8BD96176}" type="presOf" srcId="{E8FA61A7-7683-42CC-B14A-D5D18725085D}" destId="{0D66E6E2-C157-49AB-876A-6E47BE60CC33}" srcOrd="0" destOrd="0" presId="urn:microsoft.com/office/officeart/2005/8/layout/default"/>
    <dgm:cxn modelId="{6732FC2B-9A35-45C9-B492-DE5C9E1C2263}" srcId="{494C93D7-D820-4640-9373-A3E9CB8C63E5}" destId="{C6D32F0D-899A-414E-9972-A4616063C072}" srcOrd="4" destOrd="0" parTransId="{D5D49049-0EE8-4C2A-8243-9A983E6E77D2}" sibTransId="{D78E6198-6A1A-492D-AC49-487C16105D0A}"/>
    <dgm:cxn modelId="{DEA549DF-F76A-456F-892C-BC978754529C}" srcId="{494C93D7-D820-4640-9373-A3E9CB8C63E5}" destId="{7F2795A8-F27E-4C19-9C18-E70C3EA6A38B}" srcOrd="0" destOrd="0" parTransId="{B4E4FAAC-ECFA-4E8C-82D2-29607B3991AF}" sibTransId="{3FC2C6EF-D89E-46C8-ACDC-E85BCC82E00C}"/>
    <dgm:cxn modelId="{EE8422BF-DD28-4C04-8478-D031CE0F0374}" type="presOf" srcId="{3BC36CF0-F8A8-4555-B38C-30C8AB8AEE62}" destId="{B12FC571-C247-467A-921E-9B9A23B4BFB7}" srcOrd="0" destOrd="0" presId="urn:microsoft.com/office/officeart/2005/8/layout/default"/>
    <dgm:cxn modelId="{C085E1A1-FCF5-43E9-9E87-06E2ED98DD62}" type="presOf" srcId="{A95E61F6-E5DA-4719-90EF-0440D6C5423C}" destId="{5A987D59-2B26-40A2-B90D-2CE1F7A74686}" srcOrd="0" destOrd="0" presId="urn:microsoft.com/office/officeart/2005/8/layout/default"/>
    <dgm:cxn modelId="{7D854B64-9873-4034-AAD8-CFD49C736802}" type="presOf" srcId="{68872A93-348A-435A-9E09-D5FE88728D42}" destId="{FC169333-1524-475B-9554-F9CE4C5A241D}" srcOrd="0" destOrd="0" presId="urn:microsoft.com/office/officeart/2005/8/layout/default"/>
    <dgm:cxn modelId="{33A3F950-2BD5-4AD1-AEF5-806B21D15D02}" srcId="{494C93D7-D820-4640-9373-A3E9CB8C63E5}" destId="{68872A93-348A-435A-9E09-D5FE88728D42}" srcOrd="1" destOrd="0" parTransId="{FDD3EFBF-39C0-466E-9E93-5FB135DD3685}" sibTransId="{3326ABF4-1F3B-4C9B-84BE-E916F6848FFE}"/>
    <dgm:cxn modelId="{BBC76101-2243-4507-B04D-294A95B016CF}" type="presParOf" srcId="{80FDC8BB-FC30-46D9-8B59-600BBD6712C7}" destId="{5325671C-08F9-4C45-A0BF-8B37A36466EF}" srcOrd="0" destOrd="0" presId="urn:microsoft.com/office/officeart/2005/8/layout/default"/>
    <dgm:cxn modelId="{32062803-0288-42F8-BDAD-8063590CBA49}" type="presParOf" srcId="{80FDC8BB-FC30-46D9-8B59-600BBD6712C7}" destId="{D22BF4A6-9C9A-48DC-9759-911C036AF470}" srcOrd="1" destOrd="0" presId="urn:microsoft.com/office/officeart/2005/8/layout/default"/>
    <dgm:cxn modelId="{D90198F3-AA89-4685-AB9C-65CC2DBE101F}" type="presParOf" srcId="{80FDC8BB-FC30-46D9-8B59-600BBD6712C7}" destId="{FC169333-1524-475B-9554-F9CE4C5A241D}" srcOrd="2" destOrd="0" presId="urn:microsoft.com/office/officeart/2005/8/layout/default"/>
    <dgm:cxn modelId="{A88AFE5C-853A-410E-BB72-9F13510B99FB}" type="presParOf" srcId="{80FDC8BB-FC30-46D9-8B59-600BBD6712C7}" destId="{5CE1BD7F-FD3A-4A98-A0E6-BBED7B85F871}" srcOrd="3" destOrd="0" presId="urn:microsoft.com/office/officeart/2005/8/layout/default"/>
    <dgm:cxn modelId="{69F579FB-5A5A-4720-9571-2F226F618241}" type="presParOf" srcId="{80FDC8BB-FC30-46D9-8B59-600BBD6712C7}" destId="{0D66E6E2-C157-49AB-876A-6E47BE60CC33}" srcOrd="4" destOrd="0" presId="urn:microsoft.com/office/officeart/2005/8/layout/default"/>
    <dgm:cxn modelId="{F6750D52-F3F0-423D-A7E8-9DFE452C82E2}" type="presParOf" srcId="{80FDC8BB-FC30-46D9-8B59-600BBD6712C7}" destId="{4A5803B1-AA7A-4611-941C-5D594A5EED85}" srcOrd="5" destOrd="0" presId="urn:microsoft.com/office/officeart/2005/8/layout/default"/>
    <dgm:cxn modelId="{823DC7C7-5468-4316-8F18-D4C5C6315AFA}" type="presParOf" srcId="{80FDC8BB-FC30-46D9-8B59-600BBD6712C7}" destId="{5A987D59-2B26-40A2-B90D-2CE1F7A74686}" srcOrd="6" destOrd="0" presId="urn:microsoft.com/office/officeart/2005/8/layout/default"/>
    <dgm:cxn modelId="{A682CCBC-CB32-446E-A20D-752CA1567564}" type="presParOf" srcId="{80FDC8BB-FC30-46D9-8B59-600BBD6712C7}" destId="{546FC069-D515-4F1F-9A07-50F075A3918D}" srcOrd="7" destOrd="0" presId="urn:microsoft.com/office/officeart/2005/8/layout/default"/>
    <dgm:cxn modelId="{5EE8F6E0-F2D5-4175-8F84-201E91DF3863}" type="presParOf" srcId="{80FDC8BB-FC30-46D9-8B59-600BBD6712C7}" destId="{D4611962-A510-4CD2-BDAE-5B028F554926}" srcOrd="8" destOrd="0" presId="urn:microsoft.com/office/officeart/2005/8/layout/default"/>
    <dgm:cxn modelId="{2832614A-0418-4F02-BE86-A438DC230F52}" type="presParOf" srcId="{80FDC8BB-FC30-46D9-8B59-600BBD6712C7}" destId="{5817DB8E-257A-4C6A-8F0A-CE1632D7E396}" srcOrd="9" destOrd="0" presId="urn:microsoft.com/office/officeart/2005/8/layout/default"/>
    <dgm:cxn modelId="{AB34E3FA-F683-4D4A-BD75-15E5666B7B86}" type="presParOf" srcId="{80FDC8BB-FC30-46D9-8B59-600BBD6712C7}" destId="{B12FC571-C247-467A-921E-9B9A23B4BF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4C93D7-D820-4640-9373-A3E9CB8C63E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7F2795A8-F27E-4C19-9C18-E70C3EA6A38B}">
      <dgm:prSet phldrT="[Текст]"/>
      <dgm:spPr/>
      <dgm:t>
        <a:bodyPr/>
        <a:lstStyle/>
        <a:p>
          <a:r>
            <a:rPr lang="ru-RU" dirty="0" smtClean="0"/>
            <a:t>ориентированы на систематичность, последовательность</a:t>
          </a:r>
          <a:endParaRPr lang="ru-RU" dirty="0"/>
        </a:p>
      </dgm:t>
    </dgm:pt>
    <dgm:pt modelId="{B4E4FAAC-ECFA-4E8C-82D2-29607B3991AF}" type="parTrans" cxnId="{DEA549DF-F76A-456F-892C-BC978754529C}">
      <dgm:prSet/>
      <dgm:spPr/>
      <dgm:t>
        <a:bodyPr/>
        <a:lstStyle/>
        <a:p>
          <a:endParaRPr lang="ru-RU"/>
        </a:p>
      </dgm:t>
    </dgm:pt>
    <dgm:pt modelId="{3FC2C6EF-D89E-46C8-ACDC-E85BCC82E00C}" type="sibTrans" cxnId="{DEA549DF-F76A-456F-892C-BC978754529C}">
      <dgm:prSet/>
      <dgm:spPr/>
      <dgm:t>
        <a:bodyPr/>
        <a:lstStyle/>
        <a:p>
          <a:endParaRPr lang="ru-RU"/>
        </a:p>
      </dgm:t>
    </dgm:pt>
    <dgm:pt modelId="{68872A93-348A-435A-9E09-D5FE88728D42}">
      <dgm:prSet phldrT="[Текст]"/>
      <dgm:spPr/>
      <dgm:t>
        <a:bodyPr/>
        <a:lstStyle/>
        <a:p>
          <a:r>
            <a:rPr lang="ru-RU" dirty="0" smtClean="0"/>
            <a:t>ориентированы на причинно-следственные связи</a:t>
          </a:r>
          <a:endParaRPr lang="ru-RU" dirty="0"/>
        </a:p>
      </dgm:t>
    </dgm:pt>
    <dgm:pt modelId="{FDD3EFBF-39C0-466E-9E93-5FB135DD3685}" type="parTrans" cxnId="{33A3F950-2BD5-4AD1-AEF5-806B21D15D02}">
      <dgm:prSet/>
      <dgm:spPr/>
      <dgm:t>
        <a:bodyPr/>
        <a:lstStyle/>
        <a:p>
          <a:endParaRPr lang="ru-RU"/>
        </a:p>
      </dgm:t>
    </dgm:pt>
    <dgm:pt modelId="{3326ABF4-1F3B-4C9B-84BE-E916F6848FFE}" type="sibTrans" cxnId="{33A3F950-2BD5-4AD1-AEF5-806B21D15D02}">
      <dgm:prSet/>
      <dgm:spPr/>
      <dgm:t>
        <a:bodyPr/>
        <a:lstStyle/>
        <a:p>
          <a:endParaRPr lang="ru-RU"/>
        </a:p>
      </dgm:t>
    </dgm:pt>
    <dgm:pt modelId="{E8FA61A7-7683-42CC-B14A-D5D18725085D}">
      <dgm:prSet phldrT="[Текст]"/>
      <dgm:spPr/>
      <dgm:t>
        <a:bodyPr/>
        <a:lstStyle/>
        <a:p>
          <a:r>
            <a:rPr lang="ru-RU" dirty="0" smtClean="0"/>
            <a:t>честны</a:t>
          </a:r>
          <a:endParaRPr lang="ru-RU" dirty="0"/>
        </a:p>
      </dgm:t>
    </dgm:pt>
    <dgm:pt modelId="{35EFB04B-73AA-411F-9D7A-F0FCAFCE0A1F}" type="parTrans" cxnId="{811C4823-89CE-4937-BB76-2C4A44BED832}">
      <dgm:prSet/>
      <dgm:spPr/>
      <dgm:t>
        <a:bodyPr/>
        <a:lstStyle/>
        <a:p>
          <a:endParaRPr lang="ru-RU"/>
        </a:p>
      </dgm:t>
    </dgm:pt>
    <dgm:pt modelId="{CFAE414C-4F9C-41D2-81EA-E0C07312FCB0}" type="sibTrans" cxnId="{811C4823-89CE-4937-BB76-2C4A44BED832}">
      <dgm:prSet/>
      <dgm:spPr/>
      <dgm:t>
        <a:bodyPr/>
        <a:lstStyle/>
        <a:p>
          <a:endParaRPr lang="ru-RU"/>
        </a:p>
      </dgm:t>
    </dgm:pt>
    <dgm:pt modelId="{A95E61F6-E5DA-4719-90EF-0440D6C5423C}">
      <dgm:prSet phldrT="[Текст]"/>
      <dgm:spPr/>
      <dgm:t>
        <a:bodyPr/>
        <a:lstStyle/>
        <a:p>
          <a:r>
            <a:rPr lang="ru-RU" dirty="0" smtClean="0"/>
            <a:t>многословны</a:t>
          </a:r>
          <a:endParaRPr lang="ru-RU" dirty="0"/>
        </a:p>
      </dgm:t>
    </dgm:pt>
    <dgm:pt modelId="{6D20A359-E3E7-4116-A160-785F6D052E2C}" type="parTrans" cxnId="{702DE704-CCDB-45D1-A686-6428CE466950}">
      <dgm:prSet/>
      <dgm:spPr/>
      <dgm:t>
        <a:bodyPr/>
        <a:lstStyle/>
        <a:p>
          <a:endParaRPr lang="ru-RU"/>
        </a:p>
      </dgm:t>
    </dgm:pt>
    <dgm:pt modelId="{F8D97F35-E568-4FC3-A7E6-A9CE7BDAC77B}" type="sibTrans" cxnId="{702DE704-CCDB-45D1-A686-6428CE466950}">
      <dgm:prSet/>
      <dgm:spPr/>
      <dgm:t>
        <a:bodyPr/>
        <a:lstStyle/>
        <a:p>
          <a:endParaRPr lang="ru-RU"/>
        </a:p>
      </dgm:t>
    </dgm:pt>
    <dgm:pt modelId="{C6D32F0D-899A-414E-9972-A4616063C072}">
      <dgm:prSet phldrT="[Текст]"/>
      <dgm:spPr/>
      <dgm:t>
        <a:bodyPr/>
        <a:lstStyle/>
        <a:p>
          <a:r>
            <a:rPr lang="ru-RU" dirty="0" smtClean="0"/>
            <a:t>мало эмоциональны</a:t>
          </a:r>
          <a:endParaRPr lang="ru-RU" dirty="0"/>
        </a:p>
      </dgm:t>
    </dgm:pt>
    <dgm:pt modelId="{D5D49049-0EE8-4C2A-8243-9A983E6E77D2}" type="parTrans" cxnId="{6732FC2B-9A35-45C9-B492-DE5C9E1C2263}">
      <dgm:prSet/>
      <dgm:spPr/>
      <dgm:t>
        <a:bodyPr/>
        <a:lstStyle/>
        <a:p>
          <a:endParaRPr lang="ru-RU"/>
        </a:p>
      </dgm:t>
    </dgm:pt>
    <dgm:pt modelId="{D78E6198-6A1A-492D-AC49-487C16105D0A}" type="sibTrans" cxnId="{6732FC2B-9A35-45C9-B492-DE5C9E1C2263}">
      <dgm:prSet/>
      <dgm:spPr/>
      <dgm:t>
        <a:bodyPr/>
        <a:lstStyle/>
        <a:p>
          <a:endParaRPr lang="ru-RU"/>
        </a:p>
      </dgm:t>
    </dgm:pt>
    <dgm:pt modelId="{3BC36CF0-F8A8-4555-B38C-30C8AB8AEE62}">
      <dgm:prSet phldrT="[Текст]"/>
      <dgm:spPr/>
      <dgm:t>
        <a:bodyPr/>
        <a:lstStyle/>
        <a:p>
          <a:r>
            <a:rPr lang="ru-RU" dirty="0" smtClean="0"/>
            <a:t>тщательны и методичны</a:t>
          </a:r>
        </a:p>
      </dgm:t>
    </dgm:pt>
    <dgm:pt modelId="{D8E14A00-9A21-4747-A988-D5F404898845}" type="parTrans" cxnId="{97F95866-4EF2-4E75-9341-E7D3A70C13F3}">
      <dgm:prSet/>
      <dgm:spPr/>
      <dgm:t>
        <a:bodyPr/>
        <a:lstStyle/>
        <a:p>
          <a:endParaRPr lang="ru-RU"/>
        </a:p>
      </dgm:t>
    </dgm:pt>
    <dgm:pt modelId="{420EF25D-3580-411F-8401-8224FA68A9D9}" type="sibTrans" cxnId="{97F95866-4EF2-4E75-9341-E7D3A70C13F3}">
      <dgm:prSet/>
      <dgm:spPr/>
      <dgm:t>
        <a:bodyPr/>
        <a:lstStyle/>
        <a:p>
          <a:endParaRPr lang="ru-RU"/>
        </a:p>
      </dgm:t>
    </dgm:pt>
    <dgm:pt modelId="{80FDC8BB-FC30-46D9-8B59-600BBD6712C7}" type="pres">
      <dgm:prSet presAssocID="{494C93D7-D820-4640-9373-A3E9CB8C63E5}" presName="diagram" presStyleCnt="0">
        <dgm:presLayoutVars>
          <dgm:dir/>
          <dgm:resizeHandles val="exact"/>
        </dgm:presLayoutVars>
      </dgm:prSet>
      <dgm:spPr/>
      <dgm:t>
        <a:bodyPr/>
        <a:lstStyle/>
        <a:p>
          <a:endParaRPr lang="ru-RU"/>
        </a:p>
      </dgm:t>
    </dgm:pt>
    <dgm:pt modelId="{5325671C-08F9-4C45-A0BF-8B37A36466EF}" type="pres">
      <dgm:prSet presAssocID="{7F2795A8-F27E-4C19-9C18-E70C3EA6A38B}" presName="node" presStyleLbl="node1" presStyleIdx="0" presStyleCnt="6" custScaleX="110622" custScaleY="87220">
        <dgm:presLayoutVars>
          <dgm:bulletEnabled val="1"/>
        </dgm:presLayoutVars>
      </dgm:prSet>
      <dgm:spPr/>
      <dgm:t>
        <a:bodyPr/>
        <a:lstStyle/>
        <a:p>
          <a:endParaRPr lang="ru-RU"/>
        </a:p>
      </dgm:t>
    </dgm:pt>
    <dgm:pt modelId="{D22BF4A6-9C9A-48DC-9759-911C036AF470}" type="pres">
      <dgm:prSet presAssocID="{3FC2C6EF-D89E-46C8-ACDC-E85BCC82E00C}" presName="sibTrans" presStyleCnt="0"/>
      <dgm:spPr/>
    </dgm:pt>
    <dgm:pt modelId="{FC169333-1524-475B-9554-F9CE4C5A241D}" type="pres">
      <dgm:prSet presAssocID="{68872A93-348A-435A-9E09-D5FE88728D42}" presName="node" presStyleLbl="node1" presStyleIdx="1" presStyleCnt="6" custScaleX="110622" custScaleY="87220">
        <dgm:presLayoutVars>
          <dgm:bulletEnabled val="1"/>
        </dgm:presLayoutVars>
      </dgm:prSet>
      <dgm:spPr/>
      <dgm:t>
        <a:bodyPr/>
        <a:lstStyle/>
        <a:p>
          <a:endParaRPr lang="ru-RU"/>
        </a:p>
      </dgm:t>
    </dgm:pt>
    <dgm:pt modelId="{5CE1BD7F-FD3A-4A98-A0E6-BBED7B85F871}" type="pres">
      <dgm:prSet presAssocID="{3326ABF4-1F3B-4C9B-84BE-E916F6848FFE}" presName="sibTrans" presStyleCnt="0"/>
      <dgm:spPr/>
    </dgm:pt>
    <dgm:pt modelId="{0D66E6E2-C157-49AB-876A-6E47BE60CC33}" type="pres">
      <dgm:prSet presAssocID="{E8FA61A7-7683-42CC-B14A-D5D18725085D}" presName="node" presStyleLbl="node1" presStyleIdx="2" presStyleCnt="6" custScaleX="110622" custScaleY="87220">
        <dgm:presLayoutVars>
          <dgm:bulletEnabled val="1"/>
        </dgm:presLayoutVars>
      </dgm:prSet>
      <dgm:spPr/>
      <dgm:t>
        <a:bodyPr/>
        <a:lstStyle/>
        <a:p>
          <a:endParaRPr lang="ru-RU"/>
        </a:p>
      </dgm:t>
    </dgm:pt>
    <dgm:pt modelId="{4A5803B1-AA7A-4611-941C-5D594A5EED85}" type="pres">
      <dgm:prSet presAssocID="{CFAE414C-4F9C-41D2-81EA-E0C07312FCB0}" presName="sibTrans" presStyleCnt="0"/>
      <dgm:spPr/>
    </dgm:pt>
    <dgm:pt modelId="{5A987D59-2B26-40A2-B90D-2CE1F7A74686}" type="pres">
      <dgm:prSet presAssocID="{A95E61F6-E5DA-4719-90EF-0440D6C5423C}" presName="node" presStyleLbl="node1" presStyleIdx="3" presStyleCnt="6" custScaleX="110622" custScaleY="87220">
        <dgm:presLayoutVars>
          <dgm:bulletEnabled val="1"/>
        </dgm:presLayoutVars>
      </dgm:prSet>
      <dgm:spPr/>
      <dgm:t>
        <a:bodyPr/>
        <a:lstStyle/>
        <a:p>
          <a:endParaRPr lang="ru-RU"/>
        </a:p>
      </dgm:t>
    </dgm:pt>
    <dgm:pt modelId="{546FC069-D515-4F1F-9A07-50F075A3918D}" type="pres">
      <dgm:prSet presAssocID="{F8D97F35-E568-4FC3-A7E6-A9CE7BDAC77B}" presName="sibTrans" presStyleCnt="0"/>
      <dgm:spPr/>
    </dgm:pt>
    <dgm:pt modelId="{D4611962-A510-4CD2-BDAE-5B028F554926}" type="pres">
      <dgm:prSet presAssocID="{C6D32F0D-899A-414E-9972-A4616063C072}" presName="node" presStyleLbl="node1" presStyleIdx="4" presStyleCnt="6" custScaleX="110622" custScaleY="87220">
        <dgm:presLayoutVars>
          <dgm:bulletEnabled val="1"/>
        </dgm:presLayoutVars>
      </dgm:prSet>
      <dgm:spPr/>
      <dgm:t>
        <a:bodyPr/>
        <a:lstStyle/>
        <a:p>
          <a:endParaRPr lang="ru-RU"/>
        </a:p>
      </dgm:t>
    </dgm:pt>
    <dgm:pt modelId="{5817DB8E-257A-4C6A-8F0A-CE1632D7E396}" type="pres">
      <dgm:prSet presAssocID="{D78E6198-6A1A-492D-AC49-487C16105D0A}" presName="sibTrans" presStyleCnt="0"/>
      <dgm:spPr/>
    </dgm:pt>
    <dgm:pt modelId="{B12FC571-C247-467A-921E-9B9A23B4BFB7}" type="pres">
      <dgm:prSet presAssocID="{3BC36CF0-F8A8-4555-B38C-30C8AB8AEE62}" presName="node" presStyleLbl="node1" presStyleIdx="5" presStyleCnt="6" custScaleX="110622" custScaleY="87220">
        <dgm:presLayoutVars>
          <dgm:bulletEnabled val="1"/>
        </dgm:presLayoutVars>
      </dgm:prSet>
      <dgm:spPr/>
      <dgm:t>
        <a:bodyPr/>
        <a:lstStyle/>
        <a:p>
          <a:endParaRPr lang="ru-RU"/>
        </a:p>
      </dgm:t>
    </dgm:pt>
  </dgm:ptLst>
  <dgm:cxnLst>
    <dgm:cxn modelId="{CDF1FC16-E105-4CAF-9D53-B4511860CA04}" type="presOf" srcId="{C6D32F0D-899A-414E-9972-A4616063C072}" destId="{D4611962-A510-4CD2-BDAE-5B028F554926}" srcOrd="0" destOrd="0" presId="urn:microsoft.com/office/officeart/2005/8/layout/default"/>
    <dgm:cxn modelId="{811C4823-89CE-4937-BB76-2C4A44BED832}" srcId="{494C93D7-D820-4640-9373-A3E9CB8C63E5}" destId="{E8FA61A7-7683-42CC-B14A-D5D18725085D}" srcOrd="2" destOrd="0" parTransId="{35EFB04B-73AA-411F-9D7A-F0FCAFCE0A1F}" sibTransId="{CFAE414C-4F9C-41D2-81EA-E0C07312FCB0}"/>
    <dgm:cxn modelId="{17F411F0-6696-4E66-881C-78B9F5B357C3}" type="presOf" srcId="{494C93D7-D820-4640-9373-A3E9CB8C63E5}" destId="{80FDC8BB-FC30-46D9-8B59-600BBD6712C7}" srcOrd="0" destOrd="0" presId="urn:microsoft.com/office/officeart/2005/8/layout/default"/>
    <dgm:cxn modelId="{97F95866-4EF2-4E75-9341-E7D3A70C13F3}" srcId="{494C93D7-D820-4640-9373-A3E9CB8C63E5}" destId="{3BC36CF0-F8A8-4555-B38C-30C8AB8AEE62}" srcOrd="5" destOrd="0" parTransId="{D8E14A00-9A21-4747-A988-D5F404898845}" sibTransId="{420EF25D-3580-411F-8401-8224FA68A9D9}"/>
    <dgm:cxn modelId="{F911C23E-2341-4BD9-8AA5-C3491DDC935F}" type="presOf" srcId="{7F2795A8-F27E-4C19-9C18-E70C3EA6A38B}" destId="{5325671C-08F9-4C45-A0BF-8B37A36466EF}" srcOrd="0" destOrd="0" presId="urn:microsoft.com/office/officeart/2005/8/layout/default"/>
    <dgm:cxn modelId="{702DE704-CCDB-45D1-A686-6428CE466950}" srcId="{494C93D7-D820-4640-9373-A3E9CB8C63E5}" destId="{A95E61F6-E5DA-4719-90EF-0440D6C5423C}" srcOrd="3" destOrd="0" parTransId="{6D20A359-E3E7-4116-A160-785F6D052E2C}" sibTransId="{F8D97F35-E568-4FC3-A7E6-A9CE7BDAC77B}"/>
    <dgm:cxn modelId="{B3A05B92-3A66-440C-B625-D21E8BD96176}" type="presOf" srcId="{E8FA61A7-7683-42CC-B14A-D5D18725085D}" destId="{0D66E6E2-C157-49AB-876A-6E47BE60CC33}" srcOrd="0" destOrd="0" presId="urn:microsoft.com/office/officeart/2005/8/layout/default"/>
    <dgm:cxn modelId="{6732FC2B-9A35-45C9-B492-DE5C9E1C2263}" srcId="{494C93D7-D820-4640-9373-A3E9CB8C63E5}" destId="{C6D32F0D-899A-414E-9972-A4616063C072}" srcOrd="4" destOrd="0" parTransId="{D5D49049-0EE8-4C2A-8243-9A983E6E77D2}" sibTransId="{D78E6198-6A1A-492D-AC49-487C16105D0A}"/>
    <dgm:cxn modelId="{DEA549DF-F76A-456F-892C-BC978754529C}" srcId="{494C93D7-D820-4640-9373-A3E9CB8C63E5}" destId="{7F2795A8-F27E-4C19-9C18-E70C3EA6A38B}" srcOrd="0" destOrd="0" parTransId="{B4E4FAAC-ECFA-4E8C-82D2-29607B3991AF}" sibTransId="{3FC2C6EF-D89E-46C8-ACDC-E85BCC82E00C}"/>
    <dgm:cxn modelId="{EE8422BF-DD28-4C04-8478-D031CE0F0374}" type="presOf" srcId="{3BC36CF0-F8A8-4555-B38C-30C8AB8AEE62}" destId="{B12FC571-C247-467A-921E-9B9A23B4BFB7}" srcOrd="0" destOrd="0" presId="urn:microsoft.com/office/officeart/2005/8/layout/default"/>
    <dgm:cxn modelId="{C085E1A1-FCF5-43E9-9E87-06E2ED98DD62}" type="presOf" srcId="{A95E61F6-E5DA-4719-90EF-0440D6C5423C}" destId="{5A987D59-2B26-40A2-B90D-2CE1F7A74686}" srcOrd="0" destOrd="0" presId="urn:microsoft.com/office/officeart/2005/8/layout/default"/>
    <dgm:cxn modelId="{7D854B64-9873-4034-AAD8-CFD49C736802}" type="presOf" srcId="{68872A93-348A-435A-9E09-D5FE88728D42}" destId="{FC169333-1524-475B-9554-F9CE4C5A241D}" srcOrd="0" destOrd="0" presId="urn:microsoft.com/office/officeart/2005/8/layout/default"/>
    <dgm:cxn modelId="{33A3F950-2BD5-4AD1-AEF5-806B21D15D02}" srcId="{494C93D7-D820-4640-9373-A3E9CB8C63E5}" destId="{68872A93-348A-435A-9E09-D5FE88728D42}" srcOrd="1" destOrd="0" parTransId="{FDD3EFBF-39C0-466E-9E93-5FB135DD3685}" sibTransId="{3326ABF4-1F3B-4C9B-84BE-E916F6848FFE}"/>
    <dgm:cxn modelId="{BBC76101-2243-4507-B04D-294A95B016CF}" type="presParOf" srcId="{80FDC8BB-FC30-46D9-8B59-600BBD6712C7}" destId="{5325671C-08F9-4C45-A0BF-8B37A36466EF}" srcOrd="0" destOrd="0" presId="urn:microsoft.com/office/officeart/2005/8/layout/default"/>
    <dgm:cxn modelId="{32062803-0288-42F8-BDAD-8063590CBA49}" type="presParOf" srcId="{80FDC8BB-FC30-46D9-8B59-600BBD6712C7}" destId="{D22BF4A6-9C9A-48DC-9759-911C036AF470}" srcOrd="1" destOrd="0" presId="urn:microsoft.com/office/officeart/2005/8/layout/default"/>
    <dgm:cxn modelId="{D90198F3-AA89-4685-AB9C-65CC2DBE101F}" type="presParOf" srcId="{80FDC8BB-FC30-46D9-8B59-600BBD6712C7}" destId="{FC169333-1524-475B-9554-F9CE4C5A241D}" srcOrd="2" destOrd="0" presId="urn:microsoft.com/office/officeart/2005/8/layout/default"/>
    <dgm:cxn modelId="{A88AFE5C-853A-410E-BB72-9F13510B99FB}" type="presParOf" srcId="{80FDC8BB-FC30-46D9-8B59-600BBD6712C7}" destId="{5CE1BD7F-FD3A-4A98-A0E6-BBED7B85F871}" srcOrd="3" destOrd="0" presId="urn:microsoft.com/office/officeart/2005/8/layout/default"/>
    <dgm:cxn modelId="{69F579FB-5A5A-4720-9571-2F226F618241}" type="presParOf" srcId="{80FDC8BB-FC30-46D9-8B59-600BBD6712C7}" destId="{0D66E6E2-C157-49AB-876A-6E47BE60CC33}" srcOrd="4" destOrd="0" presId="urn:microsoft.com/office/officeart/2005/8/layout/default"/>
    <dgm:cxn modelId="{F6750D52-F3F0-423D-A7E8-9DFE452C82E2}" type="presParOf" srcId="{80FDC8BB-FC30-46D9-8B59-600BBD6712C7}" destId="{4A5803B1-AA7A-4611-941C-5D594A5EED85}" srcOrd="5" destOrd="0" presId="urn:microsoft.com/office/officeart/2005/8/layout/default"/>
    <dgm:cxn modelId="{823DC7C7-5468-4316-8F18-D4C5C6315AFA}" type="presParOf" srcId="{80FDC8BB-FC30-46D9-8B59-600BBD6712C7}" destId="{5A987D59-2B26-40A2-B90D-2CE1F7A74686}" srcOrd="6" destOrd="0" presId="urn:microsoft.com/office/officeart/2005/8/layout/default"/>
    <dgm:cxn modelId="{A682CCBC-CB32-446E-A20D-752CA1567564}" type="presParOf" srcId="{80FDC8BB-FC30-46D9-8B59-600BBD6712C7}" destId="{546FC069-D515-4F1F-9A07-50F075A3918D}" srcOrd="7" destOrd="0" presId="urn:microsoft.com/office/officeart/2005/8/layout/default"/>
    <dgm:cxn modelId="{5EE8F6E0-F2D5-4175-8F84-201E91DF3863}" type="presParOf" srcId="{80FDC8BB-FC30-46D9-8B59-600BBD6712C7}" destId="{D4611962-A510-4CD2-BDAE-5B028F554926}" srcOrd="8" destOrd="0" presId="urn:microsoft.com/office/officeart/2005/8/layout/default"/>
    <dgm:cxn modelId="{2832614A-0418-4F02-BE86-A438DC230F52}" type="presParOf" srcId="{80FDC8BB-FC30-46D9-8B59-600BBD6712C7}" destId="{5817DB8E-257A-4C6A-8F0A-CE1632D7E396}" srcOrd="9" destOrd="0" presId="urn:microsoft.com/office/officeart/2005/8/layout/default"/>
    <dgm:cxn modelId="{AB34E3FA-F683-4D4A-BD75-15E5666B7B86}" type="presParOf" srcId="{80FDC8BB-FC30-46D9-8B59-600BBD6712C7}" destId="{B12FC571-C247-467A-921E-9B9A23B4BF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4C93D7-D820-4640-9373-A3E9CB8C63E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7F2795A8-F27E-4C19-9C18-E70C3EA6A38B}">
      <dgm:prSet phldrT="[Текст]"/>
      <dgm:spPr/>
      <dgm:t>
        <a:bodyPr/>
        <a:lstStyle/>
        <a:p>
          <a:r>
            <a:rPr lang="ru-RU" dirty="0" smtClean="0"/>
            <a:t>спонтанные</a:t>
          </a:r>
          <a:endParaRPr lang="ru-RU" dirty="0"/>
        </a:p>
      </dgm:t>
    </dgm:pt>
    <dgm:pt modelId="{B4E4FAAC-ECFA-4E8C-82D2-29607B3991AF}" type="parTrans" cxnId="{DEA549DF-F76A-456F-892C-BC978754529C}">
      <dgm:prSet/>
      <dgm:spPr/>
      <dgm:t>
        <a:bodyPr/>
        <a:lstStyle/>
        <a:p>
          <a:endParaRPr lang="ru-RU"/>
        </a:p>
      </dgm:t>
    </dgm:pt>
    <dgm:pt modelId="{3FC2C6EF-D89E-46C8-ACDC-E85BCC82E00C}" type="sibTrans" cxnId="{DEA549DF-F76A-456F-892C-BC978754529C}">
      <dgm:prSet/>
      <dgm:spPr/>
      <dgm:t>
        <a:bodyPr/>
        <a:lstStyle/>
        <a:p>
          <a:endParaRPr lang="ru-RU"/>
        </a:p>
      </dgm:t>
    </dgm:pt>
    <dgm:pt modelId="{68872A93-348A-435A-9E09-D5FE88728D42}">
      <dgm:prSet phldrT="[Текст]"/>
      <dgm:spPr/>
      <dgm:t>
        <a:bodyPr/>
        <a:lstStyle/>
        <a:p>
          <a:r>
            <a:rPr lang="ru-RU" dirty="0" smtClean="0"/>
            <a:t>сопереживающие</a:t>
          </a:r>
          <a:endParaRPr lang="ru-RU" dirty="0"/>
        </a:p>
      </dgm:t>
    </dgm:pt>
    <dgm:pt modelId="{FDD3EFBF-39C0-466E-9E93-5FB135DD3685}" type="parTrans" cxnId="{33A3F950-2BD5-4AD1-AEF5-806B21D15D02}">
      <dgm:prSet/>
      <dgm:spPr/>
      <dgm:t>
        <a:bodyPr/>
        <a:lstStyle/>
        <a:p>
          <a:endParaRPr lang="ru-RU"/>
        </a:p>
      </dgm:t>
    </dgm:pt>
    <dgm:pt modelId="{3326ABF4-1F3B-4C9B-84BE-E916F6848FFE}" type="sibTrans" cxnId="{33A3F950-2BD5-4AD1-AEF5-806B21D15D02}">
      <dgm:prSet/>
      <dgm:spPr/>
      <dgm:t>
        <a:bodyPr/>
        <a:lstStyle/>
        <a:p>
          <a:endParaRPr lang="ru-RU"/>
        </a:p>
      </dgm:t>
    </dgm:pt>
    <dgm:pt modelId="{E8FA61A7-7683-42CC-B14A-D5D18725085D}">
      <dgm:prSet phldrT="[Текст]"/>
      <dgm:spPr/>
      <dgm:t>
        <a:bodyPr/>
        <a:lstStyle/>
        <a:p>
          <a:r>
            <a:rPr lang="ru-RU" dirty="0" smtClean="0"/>
            <a:t>психологически ориентированные</a:t>
          </a:r>
          <a:endParaRPr lang="ru-RU" dirty="0"/>
        </a:p>
      </dgm:t>
    </dgm:pt>
    <dgm:pt modelId="{35EFB04B-73AA-411F-9D7A-F0FCAFCE0A1F}" type="parTrans" cxnId="{811C4823-89CE-4937-BB76-2C4A44BED832}">
      <dgm:prSet/>
      <dgm:spPr/>
      <dgm:t>
        <a:bodyPr/>
        <a:lstStyle/>
        <a:p>
          <a:endParaRPr lang="ru-RU"/>
        </a:p>
      </dgm:t>
    </dgm:pt>
    <dgm:pt modelId="{CFAE414C-4F9C-41D2-81EA-E0C07312FCB0}" type="sibTrans" cxnId="{811C4823-89CE-4937-BB76-2C4A44BED832}">
      <dgm:prSet/>
      <dgm:spPr/>
      <dgm:t>
        <a:bodyPr/>
        <a:lstStyle/>
        <a:p>
          <a:endParaRPr lang="ru-RU"/>
        </a:p>
      </dgm:t>
    </dgm:pt>
    <dgm:pt modelId="{A95E61F6-E5DA-4719-90EF-0440D6C5423C}">
      <dgm:prSet phldrT="[Текст]"/>
      <dgm:spPr/>
      <dgm:t>
        <a:bodyPr/>
        <a:lstStyle/>
        <a:p>
          <a:r>
            <a:rPr lang="ru-RU" dirty="0" smtClean="0"/>
            <a:t>эмоциональные</a:t>
          </a:r>
          <a:endParaRPr lang="ru-RU" dirty="0"/>
        </a:p>
      </dgm:t>
    </dgm:pt>
    <dgm:pt modelId="{6D20A359-E3E7-4116-A160-785F6D052E2C}" type="parTrans" cxnId="{702DE704-CCDB-45D1-A686-6428CE466950}">
      <dgm:prSet/>
      <dgm:spPr/>
      <dgm:t>
        <a:bodyPr/>
        <a:lstStyle/>
        <a:p>
          <a:endParaRPr lang="ru-RU"/>
        </a:p>
      </dgm:t>
    </dgm:pt>
    <dgm:pt modelId="{F8D97F35-E568-4FC3-A7E6-A9CE7BDAC77B}" type="sibTrans" cxnId="{702DE704-CCDB-45D1-A686-6428CE466950}">
      <dgm:prSet/>
      <dgm:spPr/>
      <dgm:t>
        <a:bodyPr/>
        <a:lstStyle/>
        <a:p>
          <a:endParaRPr lang="ru-RU"/>
        </a:p>
      </dgm:t>
    </dgm:pt>
    <dgm:pt modelId="{C6D32F0D-899A-414E-9972-A4616063C072}">
      <dgm:prSet phldrT="[Текст]"/>
      <dgm:spPr/>
      <dgm:t>
        <a:bodyPr/>
        <a:lstStyle/>
        <a:p>
          <a:r>
            <a:rPr lang="ru-RU" dirty="0" smtClean="0"/>
            <a:t>восприимчивые</a:t>
          </a:r>
          <a:endParaRPr lang="ru-RU" dirty="0"/>
        </a:p>
      </dgm:t>
    </dgm:pt>
    <dgm:pt modelId="{D5D49049-0EE8-4C2A-8243-9A983E6E77D2}" type="parTrans" cxnId="{6732FC2B-9A35-45C9-B492-DE5C9E1C2263}">
      <dgm:prSet/>
      <dgm:spPr/>
      <dgm:t>
        <a:bodyPr/>
        <a:lstStyle/>
        <a:p>
          <a:endParaRPr lang="ru-RU"/>
        </a:p>
      </dgm:t>
    </dgm:pt>
    <dgm:pt modelId="{D78E6198-6A1A-492D-AC49-487C16105D0A}" type="sibTrans" cxnId="{6732FC2B-9A35-45C9-B492-DE5C9E1C2263}">
      <dgm:prSet/>
      <dgm:spPr/>
      <dgm:t>
        <a:bodyPr/>
        <a:lstStyle/>
        <a:p>
          <a:endParaRPr lang="ru-RU"/>
        </a:p>
      </dgm:t>
    </dgm:pt>
    <dgm:pt modelId="{3BC36CF0-F8A8-4555-B38C-30C8AB8AEE62}">
      <dgm:prSet phldrT="[Текст]"/>
      <dgm:spPr/>
      <dgm:t>
        <a:bodyPr/>
        <a:lstStyle/>
        <a:p>
          <a:r>
            <a:rPr lang="ru-RU" dirty="0" smtClean="0"/>
            <a:t>чувствительные</a:t>
          </a:r>
        </a:p>
      </dgm:t>
    </dgm:pt>
    <dgm:pt modelId="{D8E14A00-9A21-4747-A988-D5F404898845}" type="parTrans" cxnId="{97F95866-4EF2-4E75-9341-E7D3A70C13F3}">
      <dgm:prSet/>
      <dgm:spPr/>
      <dgm:t>
        <a:bodyPr/>
        <a:lstStyle/>
        <a:p>
          <a:endParaRPr lang="ru-RU"/>
        </a:p>
      </dgm:t>
    </dgm:pt>
    <dgm:pt modelId="{420EF25D-3580-411F-8401-8224FA68A9D9}" type="sibTrans" cxnId="{97F95866-4EF2-4E75-9341-E7D3A70C13F3}">
      <dgm:prSet/>
      <dgm:spPr/>
      <dgm:t>
        <a:bodyPr/>
        <a:lstStyle/>
        <a:p>
          <a:endParaRPr lang="ru-RU"/>
        </a:p>
      </dgm:t>
    </dgm:pt>
    <dgm:pt modelId="{80FDC8BB-FC30-46D9-8B59-600BBD6712C7}" type="pres">
      <dgm:prSet presAssocID="{494C93D7-D820-4640-9373-A3E9CB8C63E5}" presName="diagram" presStyleCnt="0">
        <dgm:presLayoutVars>
          <dgm:dir/>
          <dgm:resizeHandles val="exact"/>
        </dgm:presLayoutVars>
      </dgm:prSet>
      <dgm:spPr/>
      <dgm:t>
        <a:bodyPr/>
        <a:lstStyle/>
        <a:p>
          <a:endParaRPr lang="ru-RU"/>
        </a:p>
      </dgm:t>
    </dgm:pt>
    <dgm:pt modelId="{5325671C-08F9-4C45-A0BF-8B37A36466EF}" type="pres">
      <dgm:prSet presAssocID="{7F2795A8-F27E-4C19-9C18-E70C3EA6A38B}" presName="node" presStyleLbl="node1" presStyleIdx="0" presStyleCnt="6" custScaleX="110622" custScaleY="87220">
        <dgm:presLayoutVars>
          <dgm:bulletEnabled val="1"/>
        </dgm:presLayoutVars>
      </dgm:prSet>
      <dgm:spPr/>
      <dgm:t>
        <a:bodyPr/>
        <a:lstStyle/>
        <a:p>
          <a:endParaRPr lang="ru-RU"/>
        </a:p>
      </dgm:t>
    </dgm:pt>
    <dgm:pt modelId="{D22BF4A6-9C9A-48DC-9759-911C036AF470}" type="pres">
      <dgm:prSet presAssocID="{3FC2C6EF-D89E-46C8-ACDC-E85BCC82E00C}" presName="sibTrans" presStyleCnt="0"/>
      <dgm:spPr/>
    </dgm:pt>
    <dgm:pt modelId="{FC169333-1524-475B-9554-F9CE4C5A241D}" type="pres">
      <dgm:prSet presAssocID="{68872A93-348A-435A-9E09-D5FE88728D42}" presName="node" presStyleLbl="node1" presStyleIdx="1" presStyleCnt="6" custScaleX="110622" custScaleY="87220">
        <dgm:presLayoutVars>
          <dgm:bulletEnabled val="1"/>
        </dgm:presLayoutVars>
      </dgm:prSet>
      <dgm:spPr/>
      <dgm:t>
        <a:bodyPr/>
        <a:lstStyle/>
        <a:p>
          <a:endParaRPr lang="ru-RU"/>
        </a:p>
      </dgm:t>
    </dgm:pt>
    <dgm:pt modelId="{5CE1BD7F-FD3A-4A98-A0E6-BBED7B85F871}" type="pres">
      <dgm:prSet presAssocID="{3326ABF4-1F3B-4C9B-84BE-E916F6848FFE}" presName="sibTrans" presStyleCnt="0"/>
      <dgm:spPr/>
    </dgm:pt>
    <dgm:pt modelId="{0D66E6E2-C157-49AB-876A-6E47BE60CC33}" type="pres">
      <dgm:prSet presAssocID="{E8FA61A7-7683-42CC-B14A-D5D18725085D}" presName="node" presStyleLbl="node1" presStyleIdx="2" presStyleCnt="6" custScaleX="110622" custScaleY="87220">
        <dgm:presLayoutVars>
          <dgm:bulletEnabled val="1"/>
        </dgm:presLayoutVars>
      </dgm:prSet>
      <dgm:spPr/>
      <dgm:t>
        <a:bodyPr/>
        <a:lstStyle/>
        <a:p>
          <a:endParaRPr lang="ru-RU"/>
        </a:p>
      </dgm:t>
    </dgm:pt>
    <dgm:pt modelId="{4A5803B1-AA7A-4611-941C-5D594A5EED85}" type="pres">
      <dgm:prSet presAssocID="{CFAE414C-4F9C-41D2-81EA-E0C07312FCB0}" presName="sibTrans" presStyleCnt="0"/>
      <dgm:spPr/>
    </dgm:pt>
    <dgm:pt modelId="{5A987D59-2B26-40A2-B90D-2CE1F7A74686}" type="pres">
      <dgm:prSet presAssocID="{A95E61F6-E5DA-4719-90EF-0440D6C5423C}" presName="node" presStyleLbl="node1" presStyleIdx="3" presStyleCnt="6" custScaleX="110622" custScaleY="87220">
        <dgm:presLayoutVars>
          <dgm:bulletEnabled val="1"/>
        </dgm:presLayoutVars>
      </dgm:prSet>
      <dgm:spPr/>
      <dgm:t>
        <a:bodyPr/>
        <a:lstStyle/>
        <a:p>
          <a:endParaRPr lang="ru-RU"/>
        </a:p>
      </dgm:t>
    </dgm:pt>
    <dgm:pt modelId="{546FC069-D515-4F1F-9A07-50F075A3918D}" type="pres">
      <dgm:prSet presAssocID="{F8D97F35-E568-4FC3-A7E6-A9CE7BDAC77B}" presName="sibTrans" presStyleCnt="0"/>
      <dgm:spPr/>
    </dgm:pt>
    <dgm:pt modelId="{D4611962-A510-4CD2-BDAE-5B028F554926}" type="pres">
      <dgm:prSet presAssocID="{C6D32F0D-899A-414E-9972-A4616063C072}" presName="node" presStyleLbl="node1" presStyleIdx="4" presStyleCnt="6" custScaleX="110622" custScaleY="87220">
        <dgm:presLayoutVars>
          <dgm:bulletEnabled val="1"/>
        </dgm:presLayoutVars>
      </dgm:prSet>
      <dgm:spPr/>
      <dgm:t>
        <a:bodyPr/>
        <a:lstStyle/>
        <a:p>
          <a:endParaRPr lang="ru-RU"/>
        </a:p>
      </dgm:t>
    </dgm:pt>
    <dgm:pt modelId="{5817DB8E-257A-4C6A-8F0A-CE1632D7E396}" type="pres">
      <dgm:prSet presAssocID="{D78E6198-6A1A-492D-AC49-487C16105D0A}" presName="sibTrans" presStyleCnt="0"/>
      <dgm:spPr/>
    </dgm:pt>
    <dgm:pt modelId="{B12FC571-C247-467A-921E-9B9A23B4BFB7}" type="pres">
      <dgm:prSet presAssocID="{3BC36CF0-F8A8-4555-B38C-30C8AB8AEE62}" presName="node" presStyleLbl="node1" presStyleIdx="5" presStyleCnt="6" custScaleX="110622" custScaleY="87220">
        <dgm:presLayoutVars>
          <dgm:bulletEnabled val="1"/>
        </dgm:presLayoutVars>
      </dgm:prSet>
      <dgm:spPr/>
      <dgm:t>
        <a:bodyPr/>
        <a:lstStyle/>
        <a:p>
          <a:endParaRPr lang="ru-RU"/>
        </a:p>
      </dgm:t>
    </dgm:pt>
  </dgm:ptLst>
  <dgm:cxnLst>
    <dgm:cxn modelId="{CDF1FC16-E105-4CAF-9D53-B4511860CA04}" type="presOf" srcId="{C6D32F0D-899A-414E-9972-A4616063C072}" destId="{D4611962-A510-4CD2-BDAE-5B028F554926}" srcOrd="0" destOrd="0" presId="urn:microsoft.com/office/officeart/2005/8/layout/default"/>
    <dgm:cxn modelId="{811C4823-89CE-4937-BB76-2C4A44BED832}" srcId="{494C93D7-D820-4640-9373-A3E9CB8C63E5}" destId="{E8FA61A7-7683-42CC-B14A-D5D18725085D}" srcOrd="2" destOrd="0" parTransId="{35EFB04B-73AA-411F-9D7A-F0FCAFCE0A1F}" sibTransId="{CFAE414C-4F9C-41D2-81EA-E0C07312FCB0}"/>
    <dgm:cxn modelId="{17F411F0-6696-4E66-881C-78B9F5B357C3}" type="presOf" srcId="{494C93D7-D820-4640-9373-A3E9CB8C63E5}" destId="{80FDC8BB-FC30-46D9-8B59-600BBD6712C7}" srcOrd="0" destOrd="0" presId="urn:microsoft.com/office/officeart/2005/8/layout/default"/>
    <dgm:cxn modelId="{97F95866-4EF2-4E75-9341-E7D3A70C13F3}" srcId="{494C93D7-D820-4640-9373-A3E9CB8C63E5}" destId="{3BC36CF0-F8A8-4555-B38C-30C8AB8AEE62}" srcOrd="5" destOrd="0" parTransId="{D8E14A00-9A21-4747-A988-D5F404898845}" sibTransId="{420EF25D-3580-411F-8401-8224FA68A9D9}"/>
    <dgm:cxn modelId="{F911C23E-2341-4BD9-8AA5-C3491DDC935F}" type="presOf" srcId="{7F2795A8-F27E-4C19-9C18-E70C3EA6A38B}" destId="{5325671C-08F9-4C45-A0BF-8B37A36466EF}" srcOrd="0" destOrd="0" presId="urn:microsoft.com/office/officeart/2005/8/layout/default"/>
    <dgm:cxn modelId="{702DE704-CCDB-45D1-A686-6428CE466950}" srcId="{494C93D7-D820-4640-9373-A3E9CB8C63E5}" destId="{A95E61F6-E5DA-4719-90EF-0440D6C5423C}" srcOrd="3" destOrd="0" parTransId="{6D20A359-E3E7-4116-A160-785F6D052E2C}" sibTransId="{F8D97F35-E568-4FC3-A7E6-A9CE7BDAC77B}"/>
    <dgm:cxn modelId="{B3A05B92-3A66-440C-B625-D21E8BD96176}" type="presOf" srcId="{E8FA61A7-7683-42CC-B14A-D5D18725085D}" destId="{0D66E6E2-C157-49AB-876A-6E47BE60CC33}" srcOrd="0" destOrd="0" presId="urn:microsoft.com/office/officeart/2005/8/layout/default"/>
    <dgm:cxn modelId="{6732FC2B-9A35-45C9-B492-DE5C9E1C2263}" srcId="{494C93D7-D820-4640-9373-A3E9CB8C63E5}" destId="{C6D32F0D-899A-414E-9972-A4616063C072}" srcOrd="4" destOrd="0" parTransId="{D5D49049-0EE8-4C2A-8243-9A983E6E77D2}" sibTransId="{D78E6198-6A1A-492D-AC49-487C16105D0A}"/>
    <dgm:cxn modelId="{DEA549DF-F76A-456F-892C-BC978754529C}" srcId="{494C93D7-D820-4640-9373-A3E9CB8C63E5}" destId="{7F2795A8-F27E-4C19-9C18-E70C3EA6A38B}" srcOrd="0" destOrd="0" parTransId="{B4E4FAAC-ECFA-4E8C-82D2-29607B3991AF}" sibTransId="{3FC2C6EF-D89E-46C8-ACDC-E85BCC82E00C}"/>
    <dgm:cxn modelId="{EE8422BF-DD28-4C04-8478-D031CE0F0374}" type="presOf" srcId="{3BC36CF0-F8A8-4555-B38C-30C8AB8AEE62}" destId="{B12FC571-C247-467A-921E-9B9A23B4BFB7}" srcOrd="0" destOrd="0" presId="urn:microsoft.com/office/officeart/2005/8/layout/default"/>
    <dgm:cxn modelId="{C085E1A1-FCF5-43E9-9E87-06E2ED98DD62}" type="presOf" srcId="{A95E61F6-E5DA-4719-90EF-0440D6C5423C}" destId="{5A987D59-2B26-40A2-B90D-2CE1F7A74686}" srcOrd="0" destOrd="0" presId="urn:microsoft.com/office/officeart/2005/8/layout/default"/>
    <dgm:cxn modelId="{7D854B64-9873-4034-AAD8-CFD49C736802}" type="presOf" srcId="{68872A93-348A-435A-9E09-D5FE88728D42}" destId="{FC169333-1524-475B-9554-F9CE4C5A241D}" srcOrd="0" destOrd="0" presId="urn:microsoft.com/office/officeart/2005/8/layout/default"/>
    <dgm:cxn modelId="{33A3F950-2BD5-4AD1-AEF5-806B21D15D02}" srcId="{494C93D7-D820-4640-9373-A3E9CB8C63E5}" destId="{68872A93-348A-435A-9E09-D5FE88728D42}" srcOrd="1" destOrd="0" parTransId="{FDD3EFBF-39C0-466E-9E93-5FB135DD3685}" sibTransId="{3326ABF4-1F3B-4C9B-84BE-E916F6848FFE}"/>
    <dgm:cxn modelId="{BBC76101-2243-4507-B04D-294A95B016CF}" type="presParOf" srcId="{80FDC8BB-FC30-46D9-8B59-600BBD6712C7}" destId="{5325671C-08F9-4C45-A0BF-8B37A36466EF}" srcOrd="0" destOrd="0" presId="urn:microsoft.com/office/officeart/2005/8/layout/default"/>
    <dgm:cxn modelId="{32062803-0288-42F8-BDAD-8063590CBA49}" type="presParOf" srcId="{80FDC8BB-FC30-46D9-8B59-600BBD6712C7}" destId="{D22BF4A6-9C9A-48DC-9759-911C036AF470}" srcOrd="1" destOrd="0" presId="urn:microsoft.com/office/officeart/2005/8/layout/default"/>
    <dgm:cxn modelId="{D90198F3-AA89-4685-AB9C-65CC2DBE101F}" type="presParOf" srcId="{80FDC8BB-FC30-46D9-8B59-600BBD6712C7}" destId="{FC169333-1524-475B-9554-F9CE4C5A241D}" srcOrd="2" destOrd="0" presId="urn:microsoft.com/office/officeart/2005/8/layout/default"/>
    <dgm:cxn modelId="{A88AFE5C-853A-410E-BB72-9F13510B99FB}" type="presParOf" srcId="{80FDC8BB-FC30-46D9-8B59-600BBD6712C7}" destId="{5CE1BD7F-FD3A-4A98-A0E6-BBED7B85F871}" srcOrd="3" destOrd="0" presId="urn:microsoft.com/office/officeart/2005/8/layout/default"/>
    <dgm:cxn modelId="{69F579FB-5A5A-4720-9571-2F226F618241}" type="presParOf" srcId="{80FDC8BB-FC30-46D9-8B59-600BBD6712C7}" destId="{0D66E6E2-C157-49AB-876A-6E47BE60CC33}" srcOrd="4" destOrd="0" presId="urn:microsoft.com/office/officeart/2005/8/layout/default"/>
    <dgm:cxn modelId="{F6750D52-F3F0-423D-A7E8-9DFE452C82E2}" type="presParOf" srcId="{80FDC8BB-FC30-46D9-8B59-600BBD6712C7}" destId="{4A5803B1-AA7A-4611-941C-5D594A5EED85}" srcOrd="5" destOrd="0" presId="urn:microsoft.com/office/officeart/2005/8/layout/default"/>
    <dgm:cxn modelId="{823DC7C7-5468-4316-8F18-D4C5C6315AFA}" type="presParOf" srcId="{80FDC8BB-FC30-46D9-8B59-600BBD6712C7}" destId="{5A987D59-2B26-40A2-B90D-2CE1F7A74686}" srcOrd="6" destOrd="0" presId="urn:microsoft.com/office/officeart/2005/8/layout/default"/>
    <dgm:cxn modelId="{A682CCBC-CB32-446E-A20D-752CA1567564}" type="presParOf" srcId="{80FDC8BB-FC30-46D9-8B59-600BBD6712C7}" destId="{546FC069-D515-4F1F-9A07-50F075A3918D}" srcOrd="7" destOrd="0" presId="urn:microsoft.com/office/officeart/2005/8/layout/default"/>
    <dgm:cxn modelId="{5EE8F6E0-F2D5-4175-8F84-201E91DF3863}" type="presParOf" srcId="{80FDC8BB-FC30-46D9-8B59-600BBD6712C7}" destId="{D4611962-A510-4CD2-BDAE-5B028F554926}" srcOrd="8" destOrd="0" presId="urn:microsoft.com/office/officeart/2005/8/layout/default"/>
    <dgm:cxn modelId="{2832614A-0418-4F02-BE86-A438DC230F52}" type="presParOf" srcId="{80FDC8BB-FC30-46D9-8B59-600BBD6712C7}" destId="{5817DB8E-257A-4C6A-8F0A-CE1632D7E396}" srcOrd="9" destOrd="0" presId="urn:microsoft.com/office/officeart/2005/8/layout/default"/>
    <dgm:cxn modelId="{AB34E3FA-F683-4D4A-BD75-15E5666B7B86}" type="presParOf" srcId="{80FDC8BB-FC30-46D9-8B59-600BBD6712C7}" destId="{B12FC571-C247-467A-921E-9B9A23B4BF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4C93D7-D820-4640-9373-A3E9CB8C63E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ru-RU"/>
        </a:p>
      </dgm:t>
    </dgm:pt>
    <dgm:pt modelId="{7F2795A8-F27E-4C19-9C18-E70C3EA6A38B}">
      <dgm:prSet phldrT="[Текст]"/>
      <dgm:spPr/>
      <dgm:t>
        <a:bodyPr/>
        <a:lstStyle/>
        <a:p>
          <a:r>
            <a:rPr lang="ru-RU" dirty="0" smtClean="0"/>
            <a:t>обладают хорошим воображением</a:t>
          </a:r>
          <a:endParaRPr lang="ru-RU" dirty="0"/>
        </a:p>
      </dgm:t>
    </dgm:pt>
    <dgm:pt modelId="{B4E4FAAC-ECFA-4E8C-82D2-29607B3991AF}" type="parTrans" cxnId="{DEA549DF-F76A-456F-892C-BC978754529C}">
      <dgm:prSet/>
      <dgm:spPr/>
      <dgm:t>
        <a:bodyPr/>
        <a:lstStyle/>
        <a:p>
          <a:endParaRPr lang="ru-RU"/>
        </a:p>
      </dgm:t>
    </dgm:pt>
    <dgm:pt modelId="{3FC2C6EF-D89E-46C8-ACDC-E85BCC82E00C}" type="sibTrans" cxnId="{DEA549DF-F76A-456F-892C-BC978754529C}">
      <dgm:prSet/>
      <dgm:spPr/>
      <dgm:t>
        <a:bodyPr/>
        <a:lstStyle/>
        <a:p>
          <a:endParaRPr lang="ru-RU"/>
        </a:p>
      </dgm:t>
    </dgm:pt>
    <dgm:pt modelId="{68872A93-348A-435A-9E09-D5FE88728D42}">
      <dgm:prSet phldrT="[Текст]"/>
      <dgm:spPr/>
      <dgm:t>
        <a:bodyPr/>
        <a:lstStyle/>
        <a:p>
          <a:r>
            <a:rPr lang="ru-RU" dirty="0" err="1" smtClean="0"/>
            <a:t>харизматичны</a:t>
          </a:r>
          <a:endParaRPr lang="ru-RU" dirty="0"/>
        </a:p>
      </dgm:t>
    </dgm:pt>
    <dgm:pt modelId="{FDD3EFBF-39C0-466E-9E93-5FB135DD3685}" type="parTrans" cxnId="{33A3F950-2BD5-4AD1-AEF5-806B21D15D02}">
      <dgm:prSet/>
      <dgm:spPr/>
      <dgm:t>
        <a:bodyPr/>
        <a:lstStyle/>
        <a:p>
          <a:endParaRPr lang="ru-RU"/>
        </a:p>
      </dgm:t>
    </dgm:pt>
    <dgm:pt modelId="{3326ABF4-1F3B-4C9B-84BE-E916F6848FFE}" type="sibTrans" cxnId="{33A3F950-2BD5-4AD1-AEF5-806B21D15D02}">
      <dgm:prSet/>
      <dgm:spPr/>
      <dgm:t>
        <a:bodyPr/>
        <a:lstStyle/>
        <a:p>
          <a:endParaRPr lang="ru-RU"/>
        </a:p>
      </dgm:t>
    </dgm:pt>
    <dgm:pt modelId="{E8FA61A7-7683-42CC-B14A-D5D18725085D}">
      <dgm:prSet phldrT="[Текст]"/>
      <dgm:spPr/>
      <dgm:t>
        <a:bodyPr/>
        <a:lstStyle/>
        <a:p>
          <a:r>
            <a:rPr lang="ru-RU" dirty="0" smtClean="0"/>
            <a:t>порой их сложно понимать</a:t>
          </a:r>
          <a:endParaRPr lang="ru-RU" dirty="0"/>
        </a:p>
      </dgm:t>
    </dgm:pt>
    <dgm:pt modelId="{35EFB04B-73AA-411F-9D7A-F0FCAFCE0A1F}" type="parTrans" cxnId="{811C4823-89CE-4937-BB76-2C4A44BED832}">
      <dgm:prSet/>
      <dgm:spPr/>
      <dgm:t>
        <a:bodyPr/>
        <a:lstStyle/>
        <a:p>
          <a:endParaRPr lang="ru-RU"/>
        </a:p>
      </dgm:t>
    </dgm:pt>
    <dgm:pt modelId="{CFAE414C-4F9C-41D2-81EA-E0C07312FCB0}" type="sibTrans" cxnId="{811C4823-89CE-4937-BB76-2C4A44BED832}">
      <dgm:prSet/>
      <dgm:spPr/>
      <dgm:t>
        <a:bodyPr/>
        <a:lstStyle/>
        <a:p>
          <a:endParaRPr lang="ru-RU"/>
        </a:p>
      </dgm:t>
    </dgm:pt>
    <dgm:pt modelId="{A95E61F6-E5DA-4719-90EF-0440D6C5423C}">
      <dgm:prSet phldrT="[Текст]"/>
      <dgm:spPr/>
      <dgm:t>
        <a:bodyPr/>
        <a:lstStyle/>
        <a:p>
          <a:r>
            <a:rPr lang="ru-RU" dirty="0" smtClean="0"/>
            <a:t>эгоцентричны и мало реалистичны</a:t>
          </a:r>
        </a:p>
      </dgm:t>
    </dgm:pt>
    <dgm:pt modelId="{6D20A359-E3E7-4116-A160-785F6D052E2C}" type="parTrans" cxnId="{702DE704-CCDB-45D1-A686-6428CE466950}">
      <dgm:prSet/>
      <dgm:spPr/>
      <dgm:t>
        <a:bodyPr/>
        <a:lstStyle/>
        <a:p>
          <a:endParaRPr lang="ru-RU"/>
        </a:p>
      </dgm:t>
    </dgm:pt>
    <dgm:pt modelId="{F8D97F35-E568-4FC3-A7E6-A9CE7BDAC77B}" type="sibTrans" cxnId="{702DE704-CCDB-45D1-A686-6428CE466950}">
      <dgm:prSet/>
      <dgm:spPr/>
      <dgm:t>
        <a:bodyPr/>
        <a:lstStyle/>
        <a:p>
          <a:endParaRPr lang="ru-RU"/>
        </a:p>
      </dgm:t>
    </dgm:pt>
    <dgm:pt modelId="{C6D32F0D-899A-414E-9972-A4616063C072}">
      <dgm:prSet phldrT="[Текст]"/>
      <dgm:spPr/>
      <dgm:t>
        <a:bodyPr/>
        <a:lstStyle/>
        <a:p>
          <a:r>
            <a:rPr lang="ru-RU" dirty="0" smtClean="0"/>
            <a:t>творчески настроены и полны идей</a:t>
          </a:r>
        </a:p>
      </dgm:t>
    </dgm:pt>
    <dgm:pt modelId="{D5D49049-0EE8-4C2A-8243-9A983E6E77D2}" type="parTrans" cxnId="{6732FC2B-9A35-45C9-B492-DE5C9E1C2263}">
      <dgm:prSet/>
      <dgm:spPr/>
      <dgm:t>
        <a:bodyPr/>
        <a:lstStyle/>
        <a:p>
          <a:endParaRPr lang="ru-RU"/>
        </a:p>
      </dgm:t>
    </dgm:pt>
    <dgm:pt modelId="{D78E6198-6A1A-492D-AC49-487C16105D0A}" type="sibTrans" cxnId="{6732FC2B-9A35-45C9-B492-DE5C9E1C2263}">
      <dgm:prSet/>
      <dgm:spPr/>
      <dgm:t>
        <a:bodyPr/>
        <a:lstStyle/>
        <a:p>
          <a:endParaRPr lang="ru-RU"/>
        </a:p>
      </dgm:t>
    </dgm:pt>
    <dgm:pt modelId="{3BC36CF0-F8A8-4555-B38C-30C8AB8AEE62}">
      <dgm:prSet phldrT="[Текст]"/>
      <dgm:spPr/>
      <dgm:t>
        <a:bodyPr/>
        <a:lstStyle/>
        <a:p>
          <a:r>
            <a:rPr lang="ru-RU" dirty="0" smtClean="0"/>
            <a:t>оказывают стимулирующее влияние на других</a:t>
          </a:r>
        </a:p>
      </dgm:t>
    </dgm:pt>
    <dgm:pt modelId="{D8E14A00-9A21-4747-A988-D5F404898845}" type="parTrans" cxnId="{97F95866-4EF2-4E75-9341-E7D3A70C13F3}">
      <dgm:prSet/>
      <dgm:spPr/>
      <dgm:t>
        <a:bodyPr/>
        <a:lstStyle/>
        <a:p>
          <a:endParaRPr lang="ru-RU"/>
        </a:p>
      </dgm:t>
    </dgm:pt>
    <dgm:pt modelId="{420EF25D-3580-411F-8401-8224FA68A9D9}" type="sibTrans" cxnId="{97F95866-4EF2-4E75-9341-E7D3A70C13F3}">
      <dgm:prSet/>
      <dgm:spPr/>
      <dgm:t>
        <a:bodyPr/>
        <a:lstStyle/>
        <a:p>
          <a:endParaRPr lang="ru-RU"/>
        </a:p>
      </dgm:t>
    </dgm:pt>
    <dgm:pt modelId="{80FDC8BB-FC30-46D9-8B59-600BBD6712C7}" type="pres">
      <dgm:prSet presAssocID="{494C93D7-D820-4640-9373-A3E9CB8C63E5}" presName="diagram" presStyleCnt="0">
        <dgm:presLayoutVars>
          <dgm:dir/>
          <dgm:resizeHandles val="exact"/>
        </dgm:presLayoutVars>
      </dgm:prSet>
      <dgm:spPr/>
      <dgm:t>
        <a:bodyPr/>
        <a:lstStyle/>
        <a:p>
          <a:endParaRPr lang="ru-RU"/>
        </a:p>
      </dgm:t>
    </dgm:pt>
    <dgm:pt modelId="{5325671C-08F9-4C45-A0BF-8B37A36466EF}" type="pres">
      <dgm:prSet presAssocID="{7F2795A8-F27E-4C19-9C18-E70C3EA6A38B}" presName="node" presStyleLbl="node1" presStyleIdx="0" presStyleCnt="6" custScaleX="110622" custScaleY="87220">
        <dgm:presLayoutVars>
          <dgm:bulletEnabled val="1"/>
        </dgm:presLayoutVars>
      </dgm:prSet>
      <dgm:spPr/>
      <dgm:t>
        <a:bodyPr/>
        <a:lstStyle/>
        <a:p>
          <a:endParaRPr lang="ru-RU"/>
        </a:p>
      </dgm:t>
    </dgm:pt>
    <dgm:pt modelId="{D22BF4A6-9C9A-48DC-9759-911C036AF470}" type="pres">
      <dgm:prSet presAssocID="{3FC2C6EF-D89E-46C8-ACDC-E85BCC82E00C}" presName="sibTrans" presStyleCnt="0"/>
      <dgm:spPr/>
    </dgm:pt>
    <dgm:pt modelId="{FC169333-1524-475B-9554-F9CE4C5A241D}" type="pres">
      <dgm:prSet presAssocID="{68872A93-348A-435A-9E09-D5FE88728D42}" presName="node" presStyleLbl="node1" presStyleIdx="1" presStyleCnt="6" custScaleX="110622" custScaleY="87220">
        <dgm:presLayoutVars>
          <dgm:bulletEnabled val="1"/>
        </dgm:presLayoutVars>
      </dgm:prSet>
      <dgm:spPr/>
      <dgm:t>
        <a:bodyPr/>
        <a:lstStyle/>
        <a:p>
          <a:endParaRPr lang="ru-RU"/>
        </a:p>
      </dgm:t>
    </dgm:pt>
    <dgm:pt modelId="{5CE1BD7F-FD3A-4A98-A0E6-BBED7B85F871}" type="pres">
      <dgm:prSet presAssocID="{3326ABF4-1F3B-4C9B-84BE-E916F6848FFE}" presName="sibTrans" presStyleCnt="0"/>
      <dgm:spPr/>
    </dgm:pt>
    <dgm:pt modelId="{0D66E6E2-C157-49AB-876A-6E47BE60CC33}" type="pres">
      <dgm:prSet presAssocID="{E8FA61A7-7683-42CC-B14A-D5D18725085D}" presName="node" presStyleLbl="node1" presStyleIdx="2" presStyleCnt="6" custScaleX="110622" custScaleY="87220">
        <dgm:presLayoutVars>
          <dgm:bulletEnabled val="1"/>
        </dgm:presLayoutVars>
      </dgm:prSet>
      <dgm:spPr/>
      <dgm:t>
        <a:bodyPr/>
        <a:lstStyle/>
        <a:p>
          <a:endParaRPr lang="ru-RU"/>
        </a:p>
      </dgm:t>
    </dgm:pt>
    <dgm:pt modelId="{4A5803B1-AA7A-4611-941C-5D594A5EED85}" type="pres">
      <dgm:prSet presAssocID="{CFAE414C-4F9C-41D2-81EA-E0C07312FCB0}" presName="sibTrans" presStyleCnt="0"/>
      <dgm:spPr/>
    </dgm:pt>
    <dgm:pt modelId="{5A987D59-2B26-40A2-B90D-2CE1F7A74686}" type="pres">
      <dgm:prSet presAssocID="{A95E61F6-E5DA-4719-90EF-0440D6C5423C}" presName="node" presStyleLbl="node1" presStyleIdx="3" presStyleCnt="6" custScaleX="110622" custScaleY="87220">
        <dgm:presLayoutVars>
          <dgm:bulletEnabled val="1"/>
        </dgm:presLayoutVars>
      </dgm:prSet>
      <dgm:spPr/>
      <dgm:t>
        <a:bodyPr/>
        <a:lstStyle/>
        <a:p>
          <a:endParaRPr lang="ru-RU"/>
        </a:p>
      </dgm:t>
    </dgm:pt>
    <dgm:pt modelId="{546FC069-D515-4F1F-9A07-50F075A3918D}" type="pres">
      <dgm:prSet presAssocID="{F8D97F35-E568-4FC3-A7E6-A9CE7BDAC77B}" presName="sibTrans" presStyleCnt="0"/>
      <dgm:spPr/>
    </dgm:pt>
    <dgm:pt modelId="{D4611962-A510-4CD2-BDAE-5B028F554926}" type="pres">
      <dgm:prSet presAssocID="{C6D32F0D-899A-414E-9972-A4616063C072}" presName="node" presStyleLbl="node1" presStyleIdx="4" presStyleCnt="6" custScaleX="110622" custScaleY="87220">
        <dgm:presLayoutVars>
          <dgm:bulletEnabled val="1"/>
        </dgm:presLayoutVars>
      </dgm:prSet>
      <dgm:spPr/>
      <dgm:t>
        <a:bodyPr/>
        <a:lstStyle/>
        <a:p>
          <a:endParaRPr lang="ru-RU"/>
        </a:p>
      </dgm:t>
    </dgm:pt>
    <dgm:pt modelId="{5817DB8E-257A-4C6A-8F0A-CE1632D7E396}" type="pres">
      <dgm:prSet presAssocID="{D78E6198-6A1A-492D-AC49-487C16105D0A}" presName="sibTrans" presStyleCnt="0"/>
      <dgm:spPr/>
    </dgm:pt>
    <dgm:pt modelId="{B12FC571-C247-467A-921E-9B9A23B4BFB7}" type="pres">
      <dgm:prSet presAssocID="{3BC36CF0-F8A8-4555-B38C-30C8AB8AEE62}" presName="node" presStyleLbl="node1" presStyleIdx="5" presStyleCnt="6" custScaleX="110622" custScaleY="87220">
        <dgm:presLayoutVars>
          <dgm:bulletEnabled val="1"/>
        </dgm:presLayoutVars>
      </dgm:prSet>
      <dgm:spPr/>
      <dgm:t>
        <a:bodyPr/>
        <a:lstStyle/>
        <a:p>
          <a:endParaRPr lang="ru-RU"/>
        </a:p>
      </dgm:t>
    </dgm:pt>
  </dgm:ptLst>
  <dgm:cxnLst>
    <dgm:cxn modelId="{CDF1FC16-E105-4CAF-9D53-B4511860CA04}" type="presOf" srcId="{C6D32F0D-899A-414E-9972-A4616063C072}" destId="{D4611962-A510-4CD2-BDAE-5B028F554926}" srcOrd="0" destOrd="0" presId="urn:microsoft.com/office/officeart/2005/8/layout/default"/>
    <dgm:cxn modelId="{811C4823-89CE-4937-BB76-2C4A44BED832}" srcId="{494C93D7-D820-4640-9373-A3E9CB8C63E5}" destId="{E8FA61A7-7683-42CC-B14A-D5D18725085D}" srcOrd="2" destOrd="0" parTransId="{35EFB04B-73AA-411F-9D7A-F0FCAFCE0A1F}" sibTransId="{CFAE414C-4F9C-41D2-81EA-E0C07312FCB0}"/>
    <dgm:cxn modelId="{17F411F0-6696-4E66-881C-78B9F5B357C3}" type="presOf" srcId="{494C93D7-D820-4640-9373-A3E9CB8C63E5}" destId="{80FDC8BB-FC30-46D9-8B59-600BBD6712C7}" srcOrd="0" destOrd="0" presId="urn:microsoft.com/office/officeart/2005/8/layout/default"/>
    <dgm:cxn modelId="{97F95866-4EF2-4E75-9341-E7D3A70C13F3}" srcId="{494C93D7-D820-4640-9373-A3E9CB8C63E5}" destId="{3BC36CF0-F8A8-4555-B38C-30C8AB8AEE62}" srcOrd="5" destOrd="0" parTransId="{D8E14A00-9A21-4747-A988-D5F404898845}" sibTransId="{420EF25D-3580-411F-8401-8224FA68A9D9}"/>
    <dgm:cxn modelId="{F911C23E-2341-4BD9-8AA5-C3491DDC935F}" type="presOf" srcId="{7F2795A8-F27E-4C19-9C18-E70C3EA6A38B}" destId="{5325671C-08F9-4C45-A0BF-8B37A36466EF}" srcOrd="0" destOrd="0" presId="urn:microsoft.com/office/officeart/2005/8/layout/default"/>
    <dgm:cxn modelId="{702DE704-CCDB-45D1-A686-6428CE466950}" srcId="{494C93D7-D820-4640-9373-A3E9CB8C63E5}" destId="{A95E61F6-E5DA-4719-90EF-0440D6C5423C}" srcOrd="3" destOrd="0" parTransId="{6D20A359-E3E7-4116-A160-785F6D052E2C}" sibTransId="{F8D97F35-E568-4FC3-A7E6-A9CE7BDAC77B}"/>
    <dgm:cxn modelId="{B3A05B92-3A66-440C-B625-D21E8BD96176}" type="presOf" srcId="{E8FA61A7-7683-42CC-B14A-D5D18725085D}" destId="{0D66E6E2-C157-49AB-876A-6E47BE60CC33}" srcOrd="0" destOrd="0" presId="urn:microsoft.com/office/officeart/2005/8/layout/default"/>
    <dgm:cxn modelId="{6732FC2B-9A35-45C9-B492-DE5C9E1C2263}" srcId="{494C93D7-D820-4640-9373-A3E9CB8C63E5}" destId="{C6D32F0D-899A-414E-9972-A4616063C072}" srcOrd="4" destOrd="0" parTransId="{D5D49049-0EE8-4C2A-8243-9A983E6E77D2}" sibTransId="{D78E6198-6A1A-492D-AC49-487C16105D0A}"/>
    <dgm:cxn modelId="{DEA549DF-F76A-456F-892C-BC978754529C}" srcId="{494C93D7-D820-4640-9373-A3E9CB8C63E5}" destId="{7F2795A8-F27E-4C19-9C18-E70C3EA6A38B}" srcOrd="0" destOrd="0" parTransId="{B4E4FAAC-ECFA-4E8C-82D2-29607B3991AF}" sibTransId="{3FC2C6EF-D89E-46C8-ACDC-E85BCC82E00C}"/>
    <dgm:cxn modelId="{EE8422BF-DD28-4C04-8478-D031CE0F0374}" type="presOf" srcId="{3BC36CF0-F8A8-4555-B38C-30C8AB8AEE62}" destId="{B12FC571-C247-467A-921E-9B9A23B4BFB7}" srcOrd="0" destOrd="0" presId="urn:microsoft.com/office/officeart/2005/8/layout/default"/>
    <dgm:cxn modelId="{C085E1A1-FCF5-43E9-9E87-06E2ED98DD62}" type="presOf" srcId="{A95E61F6-E5DA-4719-90EF-0440D6C5423C}" destId="{5A987D59-2B26-40A2-B90D-2CE1F7A74686}" srcOrd="0" destOrd="0" presId="urn:microsoft.com/office/officeart/2005/8/layout/default"/>
    <dgm:cxn modelId="{7D854B64-9873-4034-AAD8-CFD49C736802}" type="presOf" srcId="{68872A93-348A-435A-9E09-D5FE88728D42}" destId="{FC169333-1524-475B-9554-F9CE4C5A241D}" srcOrd="0" destOrd="0" presId="urn:microsoft.com/office/officeart/2005/8/layout/default"/>
    <dgm:cxn modelId="{33A3F950-2BD5-4AD1-AEF5-806B21D15D02}" srcId="{494C93D7-D820-4640-9373-A3E9CB8C63E5}" destId="{68872A93-348A-435A-9E09-D5FE88728D42}" srcOrd="1" destOrd="0" parTransId="{FDD3EFBF-39C0-466E-9E93-5FB135DD3685}" sibTransId="{3326ABF4-1F3B-4C9B-84BE-E916F6848FFE}"/>
    <dgm:cxn modelId="{BBC76101-2243-4507-B04D-294A95B016CF}" type="presParOf" srcId="{80FDC8BB-FC30-46D9-8B59-600BBD6712C7}" destId="{5325671C-08F9-4C45-A0BF-8B37A36466EF}" srcOrd="0" destOrd="0" presId="urn:microsoft.com/office/officeart/2005/8/layout/default"/>
    <dgm:cxn modelId="{32062803-0288-42F8-BDAD-8063590CBA49}" type="presParOf" srcId="{80FDC8BB-FC30-46D9-8B59-600BBD6712C7}" destId="{D22BF4A6-9C9A-48DC-9759-911C036AF470}" srcOrd="1" destOrd="0" presId="urn:microsoft.com/office/officeart/2005/8/layout/default"/>
    <dgm:cxn modelId="{D90198F3-AA89-4685-AB9C-65CC2DBE101F}" type="presParOf" srcId="{80FDC8BB-FC30-46D9-8B59-600BBD6712C7}" destId="{FC169333-1524-475B-9554-F9CE4C5A241D}" srcOrd="2" destOrd="0" presId="urn:microsoft.com/office/officeart/2005/8/layout/default"/>
    <dgm:cxn modelId="{A88AFE5C-853A-410E-BB72-9F13510B99FB}" type="presParOf" srcId="{80FDC8BB-FC30-46D9-8B59-600BBD6712C7}" destId="{5CE1BD7F-FD3A-4A98-A0E6-BBED7B85F871}" srcOrd="3" destOrd="0" presId="urn:microsoft.com/office/officeart/2005/8/layout/default"/>
    <dgm:cxn modelId="{69F579FB-5A5A-4720-9571-2F226F618241}" type="presParOf" srcId="{80FDC8BB-FC30-46D9-8B59-600BBD6712C7}" destId="{0D66E6E2-C157-49AB-876A-6E47BE60CC33}" srcOrd="4" destOrd="0" presId="urn:microsoft.com/office/officeart/2005/8/layout/default"/>
    <dgm:cxn modelId="{F6750D52-F3F0-423D-A7E8-9DFE452C82E2}" type="presParOf" srcId="{80FDC8BB-FC30-46D9-8B59-600BBD6712C7}" destId="{4A5803B1-AA7A-4611-941C-5D594A5EED85}" srcOrd="5" destOrd="0" presId="urn:microsoft.com/office/officeart/2005/8/layout/default"/>
    <dgm:cxn modelId="{823DC7C7-5468-4316-8F18-D4C5C6315AFA}" type="presParOf" srcId="{80FDC8BB-FC30-46D9-8B59-600BBD6712C7}" destId="{5A987D59-2B26-40A2-B90D-2CE1F7A74686}" srcOrd="6" destOrd="0" presId="urn:microsoft.com/office/officeart/2005/8/layout/default"/>
    <dgm:cxn modelId="{A682CCBC-CB32-446E-A20D-752CA1567564}" type="presParOf" srcId="{80FDC8BB-FC30-46D9-8B59-600BBD6712C7}" destId="{546FC069-D515-4F1F-9A07-50F075A3918D}" srcOrd="7" destOrd="0" presId="urn:microsoft.com/office/officeart/2005/8/layout/default"/>
    <dgm:cxn modelId="{5EE8F6E0-F2D5-4175-8F84-201E91DF3863}" type="presParOf" srcId="{80FDC8BB-FC30-46D9-8B59-600BBD6712C7}" destId="{D4611962-A510-4CD2-BDAE-5B028F554926}" srcOrd="8" destOrd="0" presId="urn:microsoft.com/office/officeart/2005/8/layout/default"/>
    <dgm:cxn modelId="{2832614A-0418-4F02-BE86-A438DC230F52}" type="presParOf" srcId="{80FDC8BB-FC30-46D9-8B59-600BBD6712C7}" destId="{5817DB8E-257A-4C6A-8F0A-CE1632D7E396}" srcOrd="9" destOrd="0" presId="urn:microsoft.com/office/officeart/2005/8/layout/default"/>
    <dgm:cxn modelId="{AB34E3FA-F683-4D4A-BD75-15E5666B7B86}" type="presParOf" srcId="{80FDC8BB-FC30-46D9-8B59-600BBD6712C7}" destId="{B12FC571-C247-467A-921E-9B9A23B4BFB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0D1D5-91F6-406D-975A-BA334DC48327}">
      <dsp:nvSpPr>
        <dsp:cNvPr id="0" name=""/>
        <dsp:cNvSpPr/>
      </dsp:nvSpPr>
      <dsp:spPr>
        <a:xfrm>
          <a:off x="2400" y="0"/>
          <a:ext cx="2516465" cy="4841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цель переговоров</a:t>
          </a:r>
          <a:endParaRPr lang="ru-RU" sz="2000" kern="1200" dirty="0"/>
        </a:p>
      </dsp:txBody>
      <dsp:txXfrm>
        <a:off x="2400" y="1936476"/>
        <a:ext cx="2516465" cy="1936476"/>
      </dsp:txXfrm>
    </dsp:sp>
    <dsp:sp modelId="{FD3A81BC-B631-427E-A84F-9F93EEBCAE4F}">
      <dsp:nvSpPr>
        <dsp:cNvPr id="0" name=""/>
        <dsp:cNvSpPr/>
      </dsp:nvSpPr>
      <dsp:spPr>
        <a:xfrm>
          <a:off x="454574" y="290471"/>
          <a:ext cx="1612116" cy="16121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42D45-B943-4230-A0E8-FB026B3333CB}">
      <dsp:nvSpPr>
        <dsp:cNvPr id="0" name=""/>
        <dsp:cNvSpPr/>
      </dsp:nvSpPr>
      <dsp:spPr>
        <a:xfrm>
          <a:off x="2594359" y="0"/>
          <a:ext cx="2516465" cy="4841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виды деловой беседы</a:t>
          </a:r>
          <a:endParaRPr lang="ru-RU" sz="2000" kern="1200" dirty="0"/>
        </a:p>
      </dsp:txBody>
      <dsp:txXfrm>
        <a:off x="2594359" y="1936476"/>
        <a:ext cx="2516465" cy="1936476"/>
      </dsp:txXfrm>
    </dsp:sp>
    <dsp:sp modelId="{DC0C67CE-A392-4F22-BB96-B11841A30CF3}">
      <dsp:nvSpPr>
        <dsp:cNvPr id="0" name=""/>
        <dsp:cNvSpPr/>
      </dsp:nvSpPr>
      <dsp:spPr>
        <a:xfrm>
          <a:off x="3046533" y="290471"/>
          <a:ext cx="1612116" cy="16121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1D782-79C5-4DE4-8810-5258F409D651}">
      <dsp:nvSpPr>
        <dsp:cNvPr id="0" name=""/>
        <dsp:cNvSpPr/>
      </dsp:nvSpPr>
      <dsp:spPr>
        <a:xfrm>
          <a:off x="5186318" y="0"/>
          <a:ext cx="2516465" cy="4841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способ достижения цели</a:t>
          </a:r>
          <a:endParaRPr lang="ru-RU" sz="2000" kern="1200" dirty="0"/>
        </a:p>
      </dsp:txBody>
      <dsp:txXfrm>
        <a:off x="5186318" y="1936476"/>
        <a:ext cx="2516465" cy="1936476"/>
      </dsp:txXfrm>
    </dsp:sp>
    <dsp:sp modelId="{2506275D-3A65-40AE-93D8-5BC4EF523B19}">
      <dsp:nvSpPr>
        <dsp:cNvPr id="0" name=""/>
        <dsp:cNvSpPr/>
      </dsp:nvSpPr>
      <dsp:spPr>
        <a:xfrm>
          <a:off x="5638493" y="290471"/>
          <a:ext cx="1612116" cy="16121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250A6F-0503-4F4A-B30C-82DCD4E96194}">
      <dsp:nvSpPr>
        <dsp:cNvPr id="0" name=""/>
        <dsp:cNvSpPr/>
      </dsp:nvSpPr>
      <dsp:spPr>
        <a:xfrm>
          <a:off x="7778278" y="0"/>
          <a:ext cx="2516465" cy="48411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kern="1200" dirty="0" smtClean="0"/>
            <a:t>отношения между собеседниками</a:t>
          </a:r>
          <a:endParaRPr lang="ru-RU" sz="2000" kern="1200" dirty="0"/>
        </a:p>
      </dsp:txBody>
      <dsp:txXfrm>
        <a:off x="7778278" y="1936476"/>
        <a:ext cx="2516465" cy="1936476"/>
      </dsp:txXfrm>
    </dsp:sp>
    <dsp:sp modelId="{2BBC8A58-53FC-4A72-8196-7F8CAB3183C0}">
      <dsp:nvSpPr>
        <dsp:cNvPr id="0" name=""/>
        <dsp:cNvSpPr/>
      </dsp:nvSpPr>
      <dsp:spPr>
        <a:xfrm>
          <a:off x="8230452" y="290471"/>
          <a:ext cx="1612116" cy="161211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A131C7-11CE-4BA6-B214-FBF76FF84369}">
      <dsp:nvSpPr>
        <dsp:cNvPr id="0" name=""/>
        <dsp:cNvSpPr/>
      </dsp:nvSpPr>
      <dsp:spPr>
        <a:xfrm>
          <a:off x="411885" y="3872953"/>
          <a:ext cx="9473372" cy="72617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91A9-5050-4D26-AE2C-399385452C29}">
      <dsp:nvSpPr>
        <dsp:cNvPr id="0" name=""/>
        <dsp:cNvSpPr/>
      </dsp:nvSpPr>
      <dsp:spPr>
        <a:xfrm>
          <a:off x="0" y="419586"/>
          <a:ext cx="3240359" cy="259228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E0A8BE1-6BF1-4176-95CE-0CE76B4D78C4}">
      <dsp:nvSpPr>
        <dsp:cNvPr id="0" name=""/>
        <dsp:cNvSpPr/>
      </dsp:nvSpPr>
      <dsp:spPr>
        <a:xfrm>
          <a:off x="291632" y="2223666"/>
          <a:ext cx="2883920" cy="1965258"/>
        </a:xfrm>
        <a:prstGeom prst="wedgeRectCallout">
          <a:avLst>
            <a:gd name="adj1" fmla="val 20250"/>
            <a:gd name="adj2" fmla="val -60700"/>
          </a:avLst>
        </a:prstGeom>
        <a:solidFill>
          <a:srgbClr val="AB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откровенность и искренность собеседника</a:t>
          </a:r>
          <a:endParaRPr lang="ru-RU" sz="2000" kern="1200" dirty="0"/>
        </a:p>
      </dsp:txBody>
      <dsp:txXfrm>
        <a:off x="291632" y="2223666"/>
        <a:ext cx="2883920" cy="1965258"/>
      </dsp:txXfrm>
    </dsp:sp>
    <dsp:sp modelId="{E07B5F3C-F1E1-428F-BCE9-08A9DAD4258C}">
      <dsp:nvSpPr>
        <dsp:cNvPr id="0" name=""/>
        <dsp:cNvSpPr/>
      </dsp:nvSpPr>
      <dsp:spPr>
        <a:xfrm>
          <a:off x="3564396" y="419586"/>
          <a:ext cx="3240359" cy="259228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1B0D014-183D-4AFD-9C43-C87C85CF8E62}">
      <dsp:nvSpPr>
        <dsp:cNvPr id="0" name=""/>
        <dsp:cNvSpPr/>
      </dsp:nvSpPr>
      <dsp:spPr>
        <a:xfrm>
          <a:off x="3856028" y="2223666"/>
          <a:ext cx="2883920" cy="1965258"/>
        </a:xfrm>
        <a:prstGeom prst="wedgeRectCallout">
          <a:avLst>
            <a:gd name="adj1" fmla="val 20250"/>
            <a:gd name="adj2" fmla="val -60700"/>
          </a:avLst>
        </a:prstGeom>
        <a:solidFill>
          <a:srgbClr val="FFC9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владение приемами общения с другими участниками беседы</a:t>
          </a:r>
          <a:endParaRPr lang="ru-RU" sz="2000" kern="1200" dirty="0"/>
        </a:p>
      </dsp:txBody>
      <dsp:txXfrm>
        <a:off x="3856028" y="2223666"/>
        <a:ext cx="2883920" cy="1965258"/>
      </dsp:txXfrm>
    </dsp:sp>
    <dsp:sp modelId="{4CB4AB0C-FF75-4129-A5BA-D1EA05B57D50}">
      <dsp:nvSpPr>
        <dsp:cNvPr id="0" name=""/>
        <dsp:cNvSpPr/>
      </dsp:nvSpPr>
      <dsp:spPr>
        <a:xfrm>
          <a:off x="7128792" y="419586"/>
          <a:ext cx="3240359" cy="259228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9000" r="-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CD9770E-437B-44F9-A50D-1891FD5F1E60}">
      <dsp:nvSpPr>
        <dsp:cNvPr id="0" name=""/>
        <dsp:cNvSpPr/>
      </dsp:nvSpPr>
      <dsp:spPr>
        <a:xfrm>
          <a:off x="7420424" y="2223666"/>
          <a:ext cx="2883920" cy="1965258"/>
        </a:xfrm>
        <a:prstGeom prst="wedgeRectCallout">
          <a:avLst>
            <a:gd name="adj1" fmla="val 20250"/>
            <a:gd name="adj2" fmla="val -60700"/>
          </a:avLst>
        </a:prstGeom>
        <a:solidFill>
          <a:srgbClr val="FFFFA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заинтересованность в теме и успехе беседы</a:t>
          </a:r>
          <a:endParaRPr lang="ru-RU" sz="2000" kern="1200" dirty="0"/>
        </a:p>
      </dsp:txBody>
      <dsp:txXfrm>
        <a:off x="7420424" y="2223666"/>
        <a:ext cx="2883920" cy="19652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B305F-C159-4702-A369-C3415083DA0C}">
      <dsp:nvSpPr>
        <dsp:cNvPr id="0" name=""/>
        <dsp:cNvSpPr/>
      </dsp:nvSpPr>
      <dsp:spPr>
        <a:xfrm>
          <a:off x="527646" y="0"/>
          <a:ext cx="5417256" cy="5417256"/>
        </a:xfrm>
        <a:prstGeom prst="triangl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819916-54F9-47C2-AA3F-CB94D255897F}">
      <dsp:nvSpPr>
        <dsp:cNvPr id="0" name=""/>
        <dsp:cNvSpPr/>
      </dsp:nvSpPr>
      <dsp:spPr>
        <a:xfrm>
          <a:off x="728323" y="544635"/>
          <a:ext cx="8537118" cy="1282366"/>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u="sng" kern="1200" dirty="0" smtClean="0">
              <a:solidFill>
                <a:srgbClr val="FF0000"/>
              </a:solidFill>
            </a:rPr>
            <a:t>Разницы</a:t>
          </a:r>
          <a:r>
            <a:rPr lang="ru-RU" sz="1800" kern="1200" dirty="0" smtClean="0"/>
            <a:t> между </a:t>
          </a:r>
          <a:r>
            <a:rPr lang="ru-RU" sz="1800" kern="1200" dirty="0" err="1" smtClean="0"/>
            <a:t>фасилитатором</a:t>
          </a:r>
          <a:r>
            <a:rPr lang="ru-RU" sz="1800" kern="1200" dirty="0" smtClean="0"/>
            <a:t> и модератором </a:t>
          </a:r>
          <a:r>
            <a:rPr lang="ru-RU" sz="1800" b="1" u="sng" kern="1200" dirty="0" smtClean="0">
              <a:solidFill>
                <a:srgbClr val="FF0000"/>
              </a:solidFill>
            </a:rPr>
            <a:t>нет</a:t>
          </a:r>
          <a:r>
            <a:rPr lang="ru-RU" sz="1800" kern="1200" dirty="0" smtClean="0"/>
            <a:t>. Просто в </a:t>
          </a:r>
          <a:r>
            <a:rPr lang="ru-RU" sz="1800" kern="1200" dirty="0" err="1" smtClean="0"/>
            <a:t>немецкоговорящих</a:t>
          </a:r>
          <a:r>
            <a:rPr lang="ru-RU" sz="1800" kern="1200" dirty="0" smtClean="0"/>
            <a:t> странах </a:t>
          </a:r>
          <a:r>
            <a:rPr lang="ru-RU" sz="1800" kern="1200" dirty="0" err="1" smtClean="0"/>
            <a:t>фасилитаторов</a:t>
          </a:r>
          <a:r>
            <a:rPr lang="ru-RU" sz="1800" kern="1200" dirty="0" smtClean="0"/>
            <a:t> называют модераторами, а в англоговорящих модераторов называют </a:t>
          </a:r>
          <a:r>
            <a:rPr lang="ru-RU" sz="1800" kern="1200" dirty="0" err="1" smtClean="0"/>
            <a:t>фасилитаторами</a:t>
          </a:r>
          <a:r>
            <a:rPr lang="ru-RU" sz="1800" kern="1200" dirty="0" smtClean="0"/>
            <a:t>. </a:t>
          </a:r>
          <a:endParaRPr lang="ru-RU" sz="1800" kern="1200" dirty="0"/>
        </a:p>
      </dsp:txBody>
      <dsp:txXfrm>
        <a:off x="790923" y="607235"/>
        <a:ext cx="8411918" cy="1157166"/>
      </dsp:txXfrm>
    </dsp:sp>
    <dsp:sp modelId="{92506B42-310B-4EC8-A293-5E2DCE573A79}">
      <dsp:nvSpPr>
        <dsp:cNvPr id="0" name=""/>
        <dsp:cNvSpPr/>
      </dsp:nvSpPr>
      <dsp:spPr>
        <a:xfrm>
          <a:off x="728323" y="1987297"/>
          <a:ext cx="8537118" cy="1282366"/>
        </a:xfrm>
        <a:prstGeom prst="roundRect">
          <a:avLst/>
        </a:prstGeom>
        <a:solidFill>
          <a:schemeClr val="lt1">
            <a:alpha val="90000"/>
            <a:hueOff val="0"/>
            <a:satOff val="0"/>
            <a:lumOff val="0"/>
            <a:alphaOff val="0"/>
          </a:schemeClr>
        </a:solidFill>
        <a:ln w="6350" cap="flat" cmpd="sng" algn="ctr">
          <a:solidFill>
            <a:schemeClr val="accent5">
              <a:hueOff val="460881"/>
              <a:satOff val="-8998"/>
              <a:lumOff val="1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Разница между </a:t>
          </a:r>
          <a:r>
            <a:rPr lang="ru-RU" sz="1800" kern="1200" dirty="0" err="1" smtClean="0"/>
            <a:t>фасилитатором</a:t>
          </a:r>
          <a:r>
            <a:rPr lang="ru-RU" sz="1800" kern="1200" dirty="0" smtClean="0"/>
            <a:t> и модератором есть. </a:t>
          </a:r>
          <a:r>
            <a:rPr lang="ru-RU" sz="1800" b="1" kern="1200" dirty="0" smtClean="0">
              <a:solidFill>
                <a:srgbClr val="FF0000"/>
              </a:solidFill>
            </a:rPr>
            <a:t>Лингвистическая</a:t>
          </a:r>
          <a:r>
            <a:rPr lang="ru-RU" sz="1800" kern="1200" dirty="0" smtClean="0"/>
            <a:t>. </a:t>
          </a:r>
          <a:r>
            <a:rPr lang="ru-RU" sz="1800" kern="1200" dirty="0" err="1" smtClean="0"/>
            <a:t>Фасилитатор</a:t>
          </a:r>
          <a:r>
            <a:rPr lang="ru-RU" sz="1800" kern="1200" dirty="0" smtClean="0"/>
            <a:t> поддерживает (облегчает, способствует) работу группы, модератор устраняет или уменьшает крайности.</a:t>
          </a:r>
          <a:endParaRPr lang="ru-RU" sz="1800" kern="1200" dirty="0"/>
        </a:p>
      </dsp:txBody>
      <dsp:txXfrm>
        <a:off x="790923" y="2049897"/>
        <a:ext cx="8411918" cy="1157166"/>
      </dsp:txXfrm>
    </dsp:sp>
    <dsp:sp modelId="{4ECFAD8F-FEF9-4748-84DA-961ACEBB00D2}">
      <dsp:nvSpPr>
        <dsp:cNvPr id="0" name=""/>
        <dsp:cNvSpPr/>
      </dsp:nvSpPr>
      <dsp:spPr>
        <a:xfrm>
          <a:off x="728323" y="3429958"/>
          <a:ext cx="8537118" cy="1282366"/>
        </a:xfrm>
        <a:prstGeom prst="roundRect">
          <a:avLst/>
        </a:prstGeom>
        <a:solidFill>
          <a:schemeClr val="lt1">
            <a:alpha val="90000"/>
            <a:hueOff val="0"/>
            <a:satOff val="0"/>
            <a:lumOff val="0"/>
            <a:alphaOff val="0"/>
          </a:schemeClr>
        </a:solidFill>
        <a:ln w="6350" cap="flat" cmpd="sng" algn="ctr">
          <a:solidFill>
            <a:schemeClr val="accent5">
              <a:hueOff val="921761"/>
              <a:satOff val="-17996"/>
              <a:lumOff val="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Между </a:t>
          </a:r>
          <a:r>
            <a:rPr lang="ru-RU" sz="1800" kern="1200" dirty="0" err="1" smtClean="0"/>
            <a:t>фасилитацией</a:t>
          </a:r>
          <a:r>
            <a:rPr lang="ru-RU" sz="1800" kern="1200" dirty="0" smtClean="0"/>
            <a:t> и </a:t>
          </a:r>
          <a:r>
            <a:rPr lang="ru-RU" sz="1800" kern="1200" dirty="0" err="1" smtClean="0"/>
            <a:t>модерацией</a:t>
          </a:r>
          <a:r>
            <a:rPr lang="ru-RU" sz="1800" kern="1200" dirty="0" smtClean="0"/>
            <a:t> есть </a:t>
          </a:r>
          <a:r>
            <a:rPr lang="ru-RU" sz="1800" b="1" kern="1200" dirty="0" smtClean="0">
              <a:solidFill>
                <a:srgbClr val="FF0000"/>
              </a:solidFill>
            </a:rPr>
            <a:t>методологическая</a:t>
          </a:r>
          <a:r>
            <a:rPr lang="ru-RU" sz="1800" kern="1200" dirty="0" smtClean="0"/>
            <a:t> разница. </a:t>
          </a:r>
          <a:r>
            <a:rPr lang="ru-RU" sz="1800" kern="1200" dirty="0" err="1" smtClean="0"/>
            <a:t>Модерация</a:t>
          </a:r>
          <a:r>
            <a:rPr lang="ru-RU" sz="1800" kern="1200" dirty="0" smtClean="0"/>
            <a:t> — специальная методика приведения группы к </a:t>
          </a:r>
          <a:r>
            <a:rPr lang="ru-RU" sz="1800" u="sng" kern="1200" dirty="0" smtClean="0"/>
            <a:t>заранее известному результату</a:t>
          </a:r>
          <a:r>
            <a:rPr lang="ru-RU" sz="1800" kern="1200" dirty="0" smtClean="0"/>
            <a:t>. </a:t>
          </a:r>
          <a:r>
            <a:rPr lang="ru-RU" sz="1800" kern="1200" dirty="0" err="1" smtClean="0"/>
            <a:t>Фасилитация</a:t>
          </a:r>
          <a:r>
            <a:rPr lang="ru-RU" sz="1800" kern="1200" dirty="0" smtClean="0"/>
            <a:t> — набор разных инструментов, и </a:t>
          </a:r>
          <a:r>
            <a:rPr lang="ru-RU" sz="1800" kern="1200" dirty="0" err="1" smtClean="0"/>
            <a:t>фасилитатор</a:t>
          </a:r>
          <a:r>
            <a:rPr lang="ru-RU" sz="1800" kern="1200" dirty="0" smtClean="0"/>
            <a:t> </a:t>
          </a:r>
          <a:r>
            <a:rPr lang="ru-RU" sz="1800" u="sng" kern="1200" dirty="0" smtClean="0"/>
            <a:t>не знает заранее к какому результату </a:t>
          </a:r>
          <a:r>
            <a:rPr lang="ru-RU" sz="1800" kern="1200" dirty="0" smtClean="0"/>
            <a:t>придет группа.</a:t>
          </a:r>
          <a:endParaRPr lang="ru-RU" sz="1800" kern="1200" dirty="0"/>
        </a:p>
      </dsp:txBody>
      <dsp:txXfrm>
        <a:off x="790923" y="3492558"/>
        <a:ext cx="8411918" cy="11571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D0DD3-2E90-4EF8-B53F-310D54A43C83}">
      <dsp:nvSpPr>
        <dsp:cNvPr id="0" name=""/>
        <dsp:cNvSpPr/>
      </dsp:nvSpPr>
      <dsp:spPr>
        <a:xfrm>
          <a:off x="0" y="2645"/>
          <a:ext cx="7178084" cy="983993"/>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smtClean="0"/>
            <a:t>1. Выбор цели обсуждения</a:t>
          </a:r>
          <a:endParaRPr lang="ru-RU" sz="2400" b="1" kern="1200" dirty="0"/>
        </a:p>
      </dsp:txBody>
      <dsp:txXfrm>
        <a:off x="28820" y="31465"/>
        <a:ext cx="7120444" cy="926353"/>
      </dsp:txXfrm>
    </dsp:sp>
    <dsp:sp modelId="{13E8DDEB-822F-4B8E-938F-CAA85A5E4DE1}">
      <dsp:nvSpPr>
        <dsp:cNvPr id="0" name=""/>
        <dsp:cNvSpPr/>
      </dsp:nvSpPr>
      <dsp:spPr>
        <a:xfrm rot="5400000">
          <a:off x="3404543" y="1011238"/>
          <a:ext cx="368997" cy="44279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3456203" y="1048138"/>
        <a:ext cx="265679" cy="258298"/>
      </dsp:txXfrm>
    </dsp:sp>
    <dsp:sp modelId="{16433F71-CA33-4351-8AA9-FB7B6B944244}">
      <dsp:nvSpPr>
        <dsp:cNvPr id="0" name=""/>
        <dsp:cNvSpPr/>
      </dsp:nvSpPr>
      <dsp:spPr>
        <a:xfrm>
          <a:off x="0" y="1478635"/>
          <a:ext cx="7178084" cy="98399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smtClean="0"/>
            <a:t>2. Анализ проблемы</a:t>
          </a:r>
          <a:endParaRPr lang="ru-RU" sz="2400" b="1" kern="1200" dirty="0"/>
        </a:p>
      </dsp:txBody>
      <dsp:txXfrm>
        <a:off x="28820" y="1507455"/>
        <a:ext cx="7120444" cy="926353"/>
      </dsp:txXfrm>
    </dsp:sp>
    <dsp:sp modelId="{C391CE73-1A9C-4A64-8E48-1ACD73696B37}">
      <dsp:nvSpPr>
        <dsp:cNvPr id="0" name=""/>
        <dsp:cNvSpPr/>
      </dsp:nvSpPr>
      <dsp:spPr>
        <a:xfrm rot="5400000">
          <a:off x="3404543" y="2487229"/>
          <a:ext cx="368997" cy="44279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3456203" y="2524129"/>
        <a:ext cx="265679" cy="258298"/>
      </dsp:txXfrm>
    </dsp:sp>
    <dsp:sp modelId="{2CD14EEF-4CC9-4F1F-88EF-A99B94A5B13D}">
      <dsp:nvSpPr>
        <dsp:cNvPr id="0" name=""/>
        <dsp:cNvSpPr/>
      </dsp:nvSpPr>
      <dsp:spPr>
        <a:xfrm>
          <a:off x="0" y="2954626"/>
          <a:ext cx="7178084" cy="983993"/>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smtClean="0"/>
            <a:t>3. Определение вариантов решения</a:t>
          </a:r>
          <a:endParaRPr lang="ru-RU" sz="2400" b="1" kern="1200" dirty="0"/>
        </a:p>
      </dsp:txBody>
      <dsp:txXfrm>
        <a:off x="28820" y="2983446"/>
        <a:ext cx="7120444" cy="926353"/>
      </dsp:txXfrm>
    </dsp:sp>
    <dsp:sp modelId="{F61C4FE7-7006-4960-AA29-8788704CAA23}">
      <dsp:nvSpPr>
        <dsp:cNvPr id="0" name=""/>
        <dsp:cNvSpPr/>
      </dsp:nvSpPr>
      <dsp:spPr>
        <a:xfrm rot="5400000">
          <a:off x="3404543" y="3963220"/>
          <a:ext cx="368997" cy="44279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b="1" kern="1200"/>
        </a:p>
      </dsp:txBody>
      <dsp:txXfrm rot="-5400000">
        <a:off x="3456203" y="4000120"/>
        <a:ext cx="265679" cy="258298"/>
      </dsp:txXfrm>
    </dsp:sp>
    <dsp:sp modelId="{0BB7F79E-A197-457F-871A-307E6C2B5E40}">
      <dsp:nvSpPr>
        <dsp:cNvPr id="0" name=""/>
        <dsp:cNvSpPr/>
      </dsp:nvSpPr>
      <dsp:spPr>
        <a:xfrm>
          <a:off x="0" y="4430617"/>
          <a:ext cx="7178084" cy="98399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smtClean="0"/>
            <a:t>4. Выбор лучшего варианта решения</a:t>
          </a:r>
          <a:endParaRPr lang="ru-RU" sz="2400" b="1" kern="1200" dirty="0"/>
        </a:p>
      </dsp:txBody>
      <dsp:txXfrm>
        <a:off x="28820" y="4459437"/>
        <a:ext cx="7120444" cy="9263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23AC6-175B-4797-B7E8-E8E7D65525C3}">
      <dsp:nvSpPr>
        <dsp:cNvPr id="0" name=""/>
        <dsp:cNvSpPr/>
      </dsp:nvSpPr>
      <dsp:spPr>
        <a:xfrm>
          <a:off x="-6555420" y="-1003332"/>
          <a:ext cx="7808596" cy="7808596"/>
        </a:xfrm>
        <a:prstGeom prst="blockArc">
          <a:avLst>
            <a:gd name="adj1" fmla="val 18900000"/>
            <a:gd name="adj2" fmla="val 2700000"/>
            <a:gd name="adj3" fmla="val 277"/>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EDB9F6-9B9C-46E4-A25B-5E98C6838B38}">
      <dsp:nvSpPr>
        <dsp:cNvPr id="0" name=""/>
        <dsp:cNvSpPr/>
      </dsp:nvSpPr>
      <dsp:spPr>
        <a:xfrm>
          <a:off x="407005" y="263755"/>
          <a:ext cx="10930027" cy="527279"/>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Четко ставить задачу</a:t>
          </a:r>
          <a:endParaRPr lang="ru-RU" sz="2700" b="1" kern="1200" dirty="0"/>
        </a:p>
      </dsp:txBody>
      <dsp:txXfrm>
        <a:off x="407005" y="263755"/>
        <a:ext cx="10930027" cy="527279"/>
      </dsp:txXfrm>
    </dsp:sp>
    <dsp:sp modelId="{D213D3E2-356F-44F8-9DB9-44FC5F40BE15}">
      <dsp:nvSpPr>
        <dsp:cNvPr id="0" name=""/>
        <dsp:cNvSpPr/>
      </dsp:nvSpPr>
      <dsp:spPr>
        <a:xfrm>
          <a:off x="77455" y="197845"/>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5E46F89-8BCC-4559-87FC-70E56A2D1D8F}">
      <dsp:nvSpPr>
        <dsp:cNvPr id="0" name=""/>
        <dsp:cNvSpPr/>
      </dsp:nvSpPr>
      <dsp:spPr>
        <a:xfrm>
          <a:off x="884504" y="1055139"/>
          <a:ext cx="10452528" cy="527279"/>
        </a:xfrm>
        <a:prstGeom prst="rect">
          <a:avLst/>
        </a:prstGeom>
        <a:gradFill rotWithShape="0">
          <a:gsLst>
            <a:gs pos="0">
              <a:schemeClr val="accent2">
                <a:shade val="50000"/>
                <a:hueOff val="-108082"/>
                <a:satOff val="1461"/>
                <a:lumOff val="12474"/>
                <a:alphaOff val="0"/>
                <a:lumMod val="110000"/>
                <a:satMod val="105000"/>
                <a:tint val="67000"/>
              </a:schemeClr>
            </a:gs>
            <a:gs pos="50000">
              <a:schemeClr val="accent2">
                <a:shade val="50000"/>
                <a:hueOff val="-108082"/>
                <a:satOff val="1461"/>
                <a:lumOff val="12474"/>
                <a:alphaOff val="0"/>
                <a:lumMod val="105000"/>
                <a:satMod val="103000"/>
                <a:tint val="73000"/>
              </a:schemeClr>
            </a:gs>
            <a:gs pos="100000">
              <a:schemeClr val="accent2">
                <a:shade val="50000"/>
                <a:hueOff val="-108082"/>
                <a:satOff val="1461"/>
                <a:lumOff val="124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Балансировать время – «качественно и в срок»</a:t>
          </a:r>
          <a:endParaRPr lang="ru-RU" sz="2700" b="1" kern="1200" dirty="0"/>
        </a:p>
      </dsp:txBody>
      <dsp:txXfrm>
        <a:off x="884504" y="1055139"/>
        <a:ext cx="10452528" cy="527279"/>
      </dsp:txXfrm>
    </dsp:sp>
    <dsp:sp modelId="{65FCC0B0-4781-4BD9-A8E7-E67CF005D556}">
      <dsp:nvSpPr>
        <dsp:cNvPr id="0" name=""/>
        <dsp:cNvSpPr/>
      </dsp:nvSpPr>
      <dsp:spPr>
        <a:xfrm>
          <a:off x="554954" y="989229"/>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98928"/>
              <a:satOff val="1786"/>
              <a:lumOff val="114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A2A633D2-3F71-4E73-A221-E78758030227}">
      <dsp:nvSpPr>
        <dsp:cNvPr id="0" name=""/>
        <dsp:cNvSpPr/>
      </dsp:nvSpPr>
      <dsp:spPr>
        <a:xfrm>
          <a:off x="1146171" y="1845942"/>
          <a:ext cx="10190861" cy="527279"/>
        </a:xfrm>
        <a:prstGeom prst="rect">
          <a:avLst/>
        </a:prstGeom>
        <a:gradFill rotWithShape="0">
          <a:gsLst>
            <a:gs pos="0">
              <a:schemeClr val="accent2">
                <a:shade val="50000"/>
                <a:hueOff val="-216165"/>
                <a:satOff val="2923"/>
                <a:lumOff val="24949"/>
                <a:alphaOff val="0"/>
                <a:lumMod val="110000"/>
                <a:satMod val="105000"/>
                <a:tint val="67000"/>
              </a:schemeClr>
            </a:gs>
            <a:gs pos="50000">
              <a:schemeClr val="accent2">
                <a:shade val="50000"/>
                <a:hueOff val="-216165"/>
                <a:satOff val="2923"/>
                <a:lumOff val="24949"/>
                <a:alphaOff val="0"/>
                <a:lumMod val="105000"/>
                <a:satMod val="103000"/>
                <a:tint val="73000"/>
              </a:schemeClr>
            </a:gs>
            <a:gs pos="100000">
              <a:schemeClr val="accent2">
                <a:shade val="50000"/>
                <a:hueOff val="-216165"/>
                <a:satOff val="2923"/>
                <a:lumOff val="249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dirty="0" smtClean="0"/>
            <a:t>Направлять дискуссию в нужное русло</a:t>
          </a:r>
          <a:endParaRPr lang="ru-RU" sz="2700" b="1" kern="1200" dirty="0"/>
        </a:p>
      </dsp:txBody>
      <dsp:txXfrm>
        <a:off x="1146171" y="1845942"/>
        <a:ext cx="10190861" cy="527279"/>
      </dsp:txXfrm>
    </dsp:sp>
    <dsp:sp modelId="{554CC024-0D40-41CC-A4C7-49179527C17D}">
      <dsp:nvSpPr>
        <dsp:cNvPr id="0" name=""/>
        <dsp:cNvSpPr/>
      </dsp:nvSpPr>
      <dsp:spPr>
        <a:xfrm>
          <a:off x="816621" y="1780032"/>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97856"/>
              <a:satOff val="3571"/>
              <a:lumOff val="22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7C370F8D-E7DB-4654-9BB4-EEA2373E7152}">
      <dsp:nvSpPr>
        <dsp:cNvPr id="0" name=""/>
        <dsp:cNvSpPr/>
      </dsp:nvSpPr>
      <dsp:spPr>
        <a:xfrm>
          <a:off x="1229719" y="2637326"/>
          <a:ext cx="10107313" cy="527279"/>
        </a:xfrm>
        <a:prstGeom prst="rect">
          <a:avLst/>
        </a:prstGeom>
        <a:gradFill rotWithShape="0">
          <a:gsLst>
            <a:gs pos="0">
              <a:schemeClr val="accent2">
                <a:shade val="50000"/>
                <a:hueOff val="-324247"/>
                <a:satOff val="4384"/>
                <a:lumOff val="37423"/>
                <a:alphaOff val="0"/>
                <a:lumMod val="110000"/>
                <a:satMod val="105000"/>
                <a:tint val="67000"/>
              </a:schemeClr>
            </a:gs>
            <a:gs pos="50000">
              <a:schemeClr val="accent2">
                <a:shade val="50000"/>
                <a:hueOff val="-324247"/>
                <a:satOff val="4384"/>
                <a:lumOff val="37423"/>
                <a:alphaOff val="0"/>
                <a:lumMod val="105000"/>
                <a:satMod val="103000"/>
                <a:tint val="73000"/>
              </a:schemeClr>
            </a:gs>
            <a:gs pos="100000">
              <a:schemeClr val="accent2">
                <a:shade val="50000"/>
                <a:hueOff val="-324247"/>
                <a:satOff val="4384"/>
                <a:lumOff val="374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Помогать делать полезный вывод из активности</a:t>
          </a:r>
          <a:endParaRPr lang="ru-RU" sz="2700" b="1" kern="1200" dirty="0"/>
        </a:p>
      </dsp:txBody>
      <dsp:txXfrm>
        <a:off x="1229719" y="2637326"/>
        <a:ext cx="10107313" cy="527279"/>
      </dsp:txXfrm>
    </dsp:sp>
    <dsp:sp modelId="{42474794-D7C2-4709-8DE8-4871697B6D1C}">
      <dsp:nvSpPr>
        <dsp:cNvPr id="0" name=""/>
        <dsp:cNvSpPr/>
      </dsp:nvSpPr>
      <dsp:spPr>
        <a:xfrm>
          <a:off x="900169" y="2571416"/>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96785"/>
              <a:satOff val="5357"/>
              <a:lumOff val="342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D890F213-19D8-46BA-ADA2-4970555A5571}">
      <dsp:nvSpPr>
        <dsp:cNvPr id="0" name=""/>
        <dsp:cNvSpPr/>
      </dsp:nvSpPr>
      <dsp:spPr>
        <a:xfrm>
          <a:off x="1146171" y="3428709"/>
          <a:ext cx="10190861" cy="527279"/>
        </a:xfrm>
        <a:prstGeom prst="rect">
          <a:avLst/>
        </a:prstGeom>
        <a:gradFill rotWithShape="0">
          <a:gsLst>
            <a:gs pos="0">
              <a:schemeClr val="accent2">
                <a:shade val="50000"/>
                <a:hueOff val="-324247"/>
                <a:satOff val="4384"/>
                <a:lumOff val="37423"/>
                <a:alphaOff val="0"/>
                <a:lumMod val="110000"/>
                <a:satMod val="105000"/>
                <a:tint val="67000"/>
              </a:schemeClr>
            </a:gs>
            <a:gs pos="50000">
              <a:schemeClr val="accent2">
                <a:shade val="50000"/>
                <a:hueOff val="-324247"/>
                <a:satOff val="4384"/>
                <a:lumOff val="37423"/>
                <a:alphaOff val="0"/>
                <a:lumMod val="105000"/>
                <a:satMod val="103000"/>
                <a:tint val="73000"/>
              </a:schemeClr>
            </a:gs>
            <a:gs pos="100000">
              <a:schemeClr val="accent2">
                <a:shade val="50000"/>
                <a:hueOff val="-324247"/>
                <a:satOff val="4384"/>
                <a:lumOff val="374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Вовлекать в работу</a:t>
          </a:r>
          <a:endParaRPr lang="ru-RU" sz="2700" b="1" kern="1200" dirty="0"/>
        </a:p>
      </dsp:txBody>
      <dsp:txXfrm>
        <a:off x="1146171" y="3428709"/>
        <a:ext cx="10190861" cy="527279"/>
      </dsp:txXfrm>
    </dsp:sp>
    <dsp:sp modelId="{7E9D7B02-A0A4-4D91-ABFD-C57F953586BB}">
      <dsp:nvSpPr>
        <dsp:cNvPr id="0" name=""/>
        <dsp:cNvSpPr/>
      </dsp:nvSpPr>
      <dsp:spPr>
        <a:xfrm>
          <a:off x="816621" y="3362799"/>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96785"/>
              <a:satOff val="5357"/>
              <a:lumOff val="34265"/>
              <a:alphaOff val="0"/>
            </a:schemeClr>
          </a:solidFill>
          <a:prstDash val="solid"/>
          <a:miter lim="800000"/>
        </a:ln>
        <a:effectLst/>
      </dsp:spPr>
      <dsp:style>
        <a:lnRef idx="1">
          <a:scrgbClr r="0" g="0" b="0"/>
        </a:lnRef>
        <a:fillRef idx="2">
          <a:scrgbClr r="0" g="0" b="0"/>
        </a:fillRef>
        <a:effectRef idx="0">
          <a:scrgbClr r="0" g="0" b="0"/>
        </a:effectRef>
        <a:fontRef idx="minor"/>
      </dsp:style>
    </dsp:sp>
    <dsp:sp modelId="{9A9618DF-6E4D-4708-8B40-341685D01C60}">
      <dsp:nvSpPr>
        <dsp:cNvPr id="0" name=""/>
        <dsp:cNvSpPr/>
      </dsp:nvSpPr>
      <dsp:spPr>
        <a:xfrm>
          <a:off x="884504" y="4219513"/>
          <a:ext cx="10452528" cy="527279"/>
        </a:xfrm>
        <a:prstGeom prst="rect">
          <a:avLst/>
        </a:prstGeom>
        <a:gradFill rotWithShape="0">
          <a:gsLst>
            <a:gs pos="0">
              <a:schemeClr val="accent2">
                <a:shade val="50000"/>
                <a:hueOff val="-216165"/>
                <a:satOff val="2923"/>
                <a:lumOff val="24949"/>
                <a:alphaOff val="0"/>
                <a:lumMod val="110000"/>
                <a:satMod val="105000"/>
                <a:tint val="67000"/>
              </a:schemeClr>
            </a:gs>
            <a:gs pos="50000">
              <a:schemeClr val="accent2">
                <a:shade val="50000"/>
                <a:hueOff val="-216165"/>
                <a:satOff val="2923"/>
                <a:lumOff val="24949"/>
                <a:alphaOff val="0"/>
                <a:lumMod val="105000"/>
                <a:satMod val="103000"/>
                <a:tint val="73000"/>
              </a:schemeClr>
            </a:gs>
            <a:gs pos="100000">
              <a:schemeClr val="accent2">
                <a:shade val="50000"/>
                <a:hueOff val="-216165"/>
                <a:satOff val="2923"/>
                <a:lumOff val="249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Создавать атмосферу комфорта и безопасности</a:t>
          </a:r>
          <a:endParaRPr lang="ru-RU" sz="2700" b="1" kern="1200" dirty="0"/>
        </a:p>
      </dsp:txBody>
      <dsp:txXfrm>
        <a:off x="884504" y="4219513"/>
        <a:ext cx="10452528" cy="527279"/>
      </dsp:txXfrm>
    </dsp:sp>
    <dsp:sp modelId="{B75148EE-213B-440D-8597-923AE542107A}">
      <dsp:nvSpPr>
        <dsp:cNvPr id="0" name=""/>
        <dsp:cNvSpPr/>
      </dsp:nvSpPr>
      <dsp:spPr>
        <a:xfrm>
          <a:off x="554954" y="4153603"/>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97856"/>
              <a:satOff val="3571"/>
              <a:lumOff val="22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AD1086D9-2322-4B63-A978-9E1806B4665A}">
      <dsp:nvSpPr>
        <dsp:cNvPr id="0" name=""/>
        <dsp:cNvSpPr/>
      </dsp:nvSpPr>
      <dsp:spPr>
        <a:xfrm>
          <a:off x="407005" y="5010896"/>
          <a:ext cx="10930027" cy="527279"/>
        </a:xfrm>
        <a:prstGeom prst="rect">
          <a:avLst/>
        </a:prstGeom>
        <a:gradFill rotWithShape="0">
          <a:gsLst>
            <a:gs pos="0">
              <a:schemeClr val="accent2">
                <a:shade val="50000"/>
                <a:hueOff val="-108082"/>
                <a:satOff val="1461"/>
                <a:lumOff val="12474"/>
                <a:alphaOff val="0"/>
                <a:lumMod val="110000"/>
                <a:satMod val="105000"/>
                <a:tint val="67000"/>
              </a:schemeClr>
            </a:gs>
            <a:gs pos="50000">
              <a:schemeClr val="accent2">
                <a:shade val="50000"/>
                <a:hueOff val="-108082"/>
                <a:satOff val="1461"/>
                <a:lumOff val="12474"/>
                <a:alphaOff val="0"/>
                <a:lumMod val="105000"/>
                <a:satMod val="103000"/>
                <a:tint val="73000"/>
              </a:schemeClr>
            </a:gs>
            <a:gs pos="100000">
              <a:schemeClr val="accent2">
                <a:shade val="50000"/>
                <a:hueOff val="-108082"/>
                <a:satOff val="1461"/>
                <a:lumOff val="124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8528" tIns="68580" rIns="68580" bIns="68580" numCol="1" spcCol="1270" anchor="ctr" anchorCtr="0">
          <a:noAutofit/>
        </a:bodyPr>
        <a:lstStyle/>
        <a:p>
          <a:pPr lvl="0" algn="l" defTabSz="1200150">
            <a:lnSpc>
              <a:spcPct val="90000"/>
            </a:lnSpc>
            <a:spcBef>
              <a:spcPct val="0"/>
            </a:spcBef>
            <a:spcAft>
              <a:spcPct val="35000"/>
            </a:spcAft>
          </a:pPr>
          <a:r>
            <a:rPr lang="ru-RU" sz="2700" b="1" kern="1200" smtClean="0"/>
            <a:t>Регулировать динамику обсуждения</a:t>
          </a:r>
          <a:endParaRPr lang="ru-RU" sz="2700" b="1" kern="1200" dirty="0"/>
        </a:p>
      </dsp:txBody>
      <dsp:txXfrm>
        <a:off x="407005" y="5010896"/>
        <a:ext cx="10930027" cy="527279"/>
      </dsp:txXfrm>
    </dsp:sp>
    <dsp:sp modelId="{4E0F97F0-08FD-4CEC-909B-A2978EB418DD}">
      <dsp:nvSpPr>
        <dsp:cNvPr id="0" name=""/>
        <dsp:cNvSpPr/>
      </dsp:nvSpPr>
      <dsp:spPr>
        <a:xfrm>
          <a:off x="77455" y="4944986"/>
          <a:ext cx="659099" cy="65909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98928"/>
              <a:satOff val="1786"/>
              <a:lumOff val="114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EF042-8200-40EF-B63F-9128413214FA}">
      <dsp:nvSpPr>
        <dsp:cNvPr id="0" name=""/>
        <dsp:cNvSpPr/>
      </dsp:nvSpPr>
      <dsp:spPr>
        <a:xfrm>
          <a:off x="0" y="225"/>
          <a:ext cx="9937104"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1: Подстройка — Атмосфера — Регламент</a:t>
          </a:r>
          <a:endParaRPr lang="ru-RU" sz="2800" kern="1200" dirty="0"/>
        </a:p>
      </dsp:txBody>
      <dsp:txXfrm>
        <a:off x="55744" y="55969"/>
        <a:ext cx="9825616" cy="1030432"/>
      </dsp:txXfrm>
    </dsp:sp>
    <dsp:sp modelId="{CE03A570-6AB1-4BAB-84C8-89438D1AACF5}">
      <dsp:nvSpPr>
        <dsp:cNvPr id="0" name=""/>
        <dsp:cNvSpPr/>
      </dsp:nvSpPr>
      <dsp:spPr>
        <a:xfrm>
          <a:off x="0" y="1142145"/>
          <a:ext cx="9937104" cy="145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Нужно выяснить все организационные вопросы</a:t>
          </a:r>
          <a:endParaRPr lang="ru-RU" sz="2200" i="1" kern="1200" dirty="0"/>
        </a:p>
        <a:p>
          <a:pPr marL="228600" lvl="1" indent="-228600" algn="l" defTabSz="977900">
            <a:lnSpc>
              <a:spcPct val="90000"/>
            </a:lnSpc>
            <a:spcBef>
              <a:spcPct val="0"/>
            </a:spcBef>
            <a:spcAft>
              <a:spcPct val="20000"/>
            </a:spcAft>
            <a:buChar char="••"/>
          </a:pPr>
          <a:r>
            <a:rPr lang="ru-RU" sz="2200" i="1" kern="1200" dirty="0" err="1" smtClean="0"/>
            <a:t>Коуч</a:t>
          </a:r>
          <a:r>
            <a:rPr lang="ru-RU" sz="2200" i="1" kern="1200" dirty="0" smtClean="0"/>
            <a:t> начинает с мини-презентации </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На первом этапе очень важно обозначить время окончания разговора</a:t>
          </a:r>
          <a:endParaRPr lang="ru-RU" sz="2200" i="1" kern="1200" dirty="0"/>
        </a:p>
      </dsp:txBody>
      <dsp:txXfrm>
        <a:off x="0" y="1142145"/>
        <a:ext cx="9937104" cy="1452105"/>
      </dsp:txXfrm>
    </dsp:sp>
    <dsp:sp modelId="{9F889576-8B1A-454E-B262-0E1B9A111632}">
      <dsp:nvSpPr>
        <dsp:cNvPr id="0" name=""/>
        <dsp:cNvSpPr/>
      </dsp:nvSpPr>
      <dsp:spPr>
        <a:xfrm>
          <a:off x="0" y="2594250"/>
          <a:ext cx="9937104"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2: Ожидаемый результат </a:t>
          </a:r>
          <a:r>
            <a:rPr lang="ru-RU" sz="2800" kern="1200" dirty="0" err="1" smtClean="0"/>
            <a:t>коуч</a:t>
          </a:r>
          <a:r>
            <a:rPr lang="ru-RU" sz="2800" kern="1200" dirty="0" smtClean="0"/>
            <a:t>-сессии</a:t>
          </a:r>
          <a:endParaRPr lang="ru-RU" sz="2800" kern="1200" dirty="0"/>
        </a:p>
      </dsp:txBody>
      <dsp:txXfrm>
        <a:off x="55744" y="2649994"/>
        <a:ext cx="9825616" cy="1030432"/>
      </dsp:txXfrm>
    </dsp:sp>
    <dsp:sp modelId="{C8ADB94F-1387-49DD-8F45-486D00AC75D7}">
      <dsp:nvSpPr>
        <dsp:cNvPr id="0" name=""/>
        <dsp:cNvSpPr/>
      </dsp:nvSpPr>
      <dsp:spPr>
        <a:xfrm>
          <a:off x="0" y="3736170"/>
          <a:ext cx="9937104" cy="173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Нужно помочь клиенту определиться в том, что он хочет от </a:t>
          </a:r>
          <a:r>
            <a:rPr lang="ru-RU" sz="2200" i="1" kern="1200" dirty="0" err="1" smtClean="0"/>
            <a:t>коуч</a:t>
          </a:r>
          <a:r>
            <a:rPr lang="ru-RU" sz="2200" i="1" kern="1200" dirty="0" smtClean="0"/>
            <a:t>-сессии</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Переключить его на способ мышления: «Что я хочу получить?», и «Как я могу это получить?» </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Понять, в каком направлении вести разговор с клиентом</a:t>
          </a:r>
          <a:endParaRPr lang="ru-RU" sz="2200" i="1" kern="1200" dirty="0"/>
        </a:p>
      </dsp:txBody>
      <dsp:txXfrm>
        <a:off x="0" y="3736170"/>
        <a:ext cx="9937104" cy="17362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EF042-8200-40EF-B63F-9128413214FA}">
      <dsp:nvSpPr>
        <dsp:cNvPr id="0" name=""/>
        <dsp:cNvSpPr/>
      </dsp:nvSpPr>
      <dsp:spPr>
        <a:xfrm>
          <a:off x="0" y="39453"/>
          <a:ext cx="993710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3: Понимание ситуации клиента</a:t>
          </a:r>
          <a:endParaRPr lang="ru-RU" sz="2800" kern="1200" dirty="0"/>
        </a:p>
      </dsp:txBody>
      <dsp:txXfrm>
        <a:off x="59399" y="98852"/>
        <a:ext cx="9818306" cy="1098002"/>
      </dsp:txXfrm>
    </dsp:sp>
    <dsp:sp modelId="{CE03A570-6AB1-4BAB-84C8-89438D1AACF5}">
      <dsp:nvSpPr>
        <dsp:cNvPr id="0" name=""/>
        <dsp:cNvSpPr/>
      </dsp:nvSpPr>
      <dsp:spPr>
        <a:xfrm>
          <a:off x="0" y="1256254"/>
          <a:ext cx="9937104"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Получить сведения о ситуации(</a:t>
          </a:r>
          <a:r>
            <a:rPr lang="ru-RU" sz="2200" i="1" kern="1200" dirty="0" err="1" smtClean="0"/>
            <a:t>ях</a:t>
          </a:r>
          <a:r>
            <a:rPr lang="ru-RU" sz="2200" i="1" kern="1200" dirty="0" smtClean="0"/>
            <a:t>) клиента</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Нарисовать более полную картину этой ситуации</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Помочь клиенту лучше понять себя</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Помочь клиенту осознать идеи или решения во время прояснения его ситуации</a:t>
          </a:r>
          <a:endParaRPr lang="ru-RU" sz="2200" i="1" kern="1200" dirty="0"/>
        </a:p>
      </dsp:txBody>
      <dsp:txXfrm>
        <a:off x="0" y="1256254"/>
        <a:ext cx="9937104" cy="1816425"/>
      </dsp:txXfrm>
    </dsp:sp>
    <dsp:sp modelId="{9F889576-8B1A-454E-B262-0E1B9A111632}">
      <dsp:nvSpPr>
        <dsp:cNvPr id="0" name=""/>
        <dsp:cNvSpPr/>
      </dsp:nvSpPr>
      <dsp:spPr>
        <a:xfrm>
          <a:off x="0" y="3072679"/>
          <a:ext cx="993710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4: План действий</a:t>
          </a:r>
          <a:endParaRPr lang="ru-RU" sz="2800" kern="1200" dirty="0"/>
        </a:p>
      </dsp:txBody>
      <dsp:txXfrm>
        <a:off x="59399" y="3132078"/>
        <a:ext cx="9818306" cy="1098002"/>
      </dsp:txXfrm>
    </dsp:sp>
    <dsp:sp modelId="{C8ADB94F-1387-49DD-8F45-486D00AC75D7}">
      <dsp:nvSpPr>
        <dsp:cNvPr id="0" name=""/>
        <dsp:cNvSpPr/>
      </dsp:nvSpPr>
      <dsp:spPr>
        <a:xfrm>
          <a:off x="0" y="4289479"/>
          <a:ext cx="9937104" cy="1143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Нужно записать выводы клиента</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Резюмировать идеи и варианты действий </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Согласовать конкретные действия</a:t>
          </a:r>
          <a:endParaRPr lang="ru-RU" sz="2200" i="1" kern="1200" dirty="0"/>
        </a:p>
      </dsp:txBody>
      <dsp:txXfrm>
        <a:off x="0" y="4289479"/>
        <a:ext cx="9937104" cy="11436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EF042-8200-40EF-B63F-9128413214FA}">
      <dsp:nvSpPr>
        <dsp:cNvPr id="0" name=""/>
        <dsp:cNvSpPr/>
      </dsp:nvSpPr>
      <dsp:spPr>
        <a:xfrm>
          <a:off x="0" y="258097"/>
          <a:ext cx="993710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5: Полный контроль — мотивация к выполнению плана</a:t>
          </a:r>
          <a:endParaRPr lang="ru-RU" sz="2800" kern="1200" dirty="0"/>
        </a:p>
      </dsp:txBody>
      <dsp:txXfrm>
        <a:off x="59399" y="317496"/>
        <a:ext cx="9818306" cy="1098002"/>
      </dsp:txXfrm>
    </dsp:sp>
    <dsp:sp modelId="{CE03A570-6AB1-4BAB-84C8-89438D1AACF5}">
      <dsp:nvSpPr>
        <dsp:cNvPr id="0" name=""/>
        <dsp:cNvSpPr/>
      </dsp:nvSpPr>
      <dsp:spPr>
        <a:xfrm>
          <a:off x="0" y="1474897"/>
          <a:ext cx="9937104"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Нужно увидеть позитивный результат</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Спросить о возможных препятствиях</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Спросить, как можно создать дополнительную мотивацию, чтобы точно выполнить план</a:t>
          </a:r>
          <a:endParaRPr lang="ru-RU" sz="2200" i="1" kern="1200" dirty="0"/>
        </a:p>
      </dsp:txBody>
      <dsp:txXfrm>
        <a:off x="0" y="1474897"/>
        <a:ext cx="9937104" cy="1446412"/>
      </dsp:txXfrm>
    </dsp:sp>
    <dsp:sp modelId="{9F889576-8B1A-454E-B262-0E1B9A111632}">
      <dsp:nvSpPr>
        <dsp:cNvPr id="0" name=""/>
        <dsp:cNvSpPr/>
      </dsp:nvSpPr>
      <dsp:spPr>
        <a:xfrm>
          <a:off x="0" y="2921310"/>
          <a:ext cx="9937104"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Этап 6: Оценка </a:t>
          </a:r>
          <a:r>
            <a:rPr lang="ru-RU" sz="2800" kern="1200" dirty="0" err="1" smtClean="0"/>
            <a:t>коуч</a:t>
          </a:r>
          <a:r>
            <a:rPr lang="ru-RU" sz="2800" kern="1200" dirty="0" smtClean="0"/>
            <a:t>-сессии и получение отзыва от клиента</a:t>
          </a:r>
          <a:endParaRPr lang="ru-RU" sz="2800" kern="1200" dirty="0"/>
        </a:p>
      </dsp:txBody>
      <dsp:txXfrm>
        <a:off x="59399" y="2980709"/>
        <a:ext cx="9818306" cy="1098002"/>
      </dsp:txXfrm>
    </dsp:sp>
    <dsp:sp modelId="{C8ADB94F-1387-49DD-8F45-486D00AC75D7}">
      <dsp:nvSpPr>
        <dsp:cNvPr id="0" name=""/>
        <dsp:cNvSpPr/>
      </dsp:nvSpPr>
      <dsp:spPr>
        <a:xfrm>
          <a:off x="0" y="4138110"/>
          <a:ext cx="993710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50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ru-RU" sz="2200" i="1" kern="1200" dirty="0" smtClean="0"/>
            <a:t>Организация обратной связи</a:t>
          </a:r>
          <a:endParaRPr lang="ru-RU" sz="2200" i="1" kern="1200" dirty="0"/>
        </a:p>
        <a:p>
          <a:pPr marL="228600" lvl="1" indent="-228600" algn="l" defTabSz="977900">
            <a:lnSpc>
              <a:spcPct val="90000"/>
            </a:lnSpc>
            <a:spcBef>
              <a:spcPct val="0"/>
            </a:spcBef>
            <a:spcAft>
              <a:spcPct val="20000"/>
            </a:spcAft>
            <a:buChar char="••"/>
          </a:pPr>
          <a:r>
            <a:rPr lang="ru-RU" sz="2200" i="1" kern="1200" dirty="0" smtClean="0"/>
            <a:t>Договоренность о следующих шагах и встречах</a:t>
          </a:r>
          <a:endParaRPr lang="ru-RU" sz="2200" i="1" kern="1200" dirty="0"/>
        </a:p>
      </dsp:txBody>
      <dsp:txXfrm>
        <a:off x="0" y="4138110"/>
        <a:ext cx="9937104" cy="1076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1D6C5-1BE5-4531-8774-FE349323B3F6}">
      <dsp:nvSpPr>
        <dsp:cNvPr id="0" name=""/>
        <dsp:cNvSpPr/>
      </dsp:nvSpPr>
      <dsp:spPr>
        <a:xfrm>
          <a:off x="272907" y="203"/>
          <a:ext cx="1978053" cy="118683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1. Подготовка </a:t>
          </a:r>
          <a:endParaRPr lang="ru-RU" sz="1600" b="1" kern="1200" dirty="0"/>
        </a:p>
      </dsp:txBody>
      <dsp:txXfrm>
        <a:off x="307668" y="34964"/>
        <a:ext cx="1908531" cy="1117310"/>
      </dsp:txXfrm>
    </dsp:sp>
    <dsp:sp modelId="{84FC3ECC-9AB4-476B-8203-1A2108F98302}">
      <dsp:nvSpPr>
        <dsp:cNvPr id="0" name=""/>
        <dsp:cNvSpPr/>
      </dsp:nvSpPr>
      <dsp:spPr>
        <a:xfrm>
          <a:off x="2425030" y="348340"/>
          <a:ext cx="419347" cy="49055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a:off x="2425030" y="446451"/>
        <a:ext cx="293543" cy="294335"/>
      </dsp:txXfrm>
    </dsp:sp>
    <dsp:sp modelId="{6972BBA1-1ECE-4D1A-8AD2-760173059694}">
      <dsp:nvSpPr>
        <dsp:cNvPr id="0" name=""/>
        <dsp:cNvSpPr/>
      </dsp:nvSpPr>
      <dsp:spPr>
        <a:xfrm>
          <a:off x="3042182" y="203"/>
          <a:ext cx="1978053" cy="118683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2. Целеполагание</a:t>
          </a:r>
          <a:endParaRPr lang="ru-RU" sz="1600" b="1" kern="1200" dirty="0"/>
        </a:p>
      </dsp:txBody>
      <dsp:txXfrm>
        <a:off x="3076943" y="34964"/>
        <a:ext cx="1908531" cy="1117310"/>
      </dsp:txXfrm>
    </dsp:sp>
    <dsp:sp modelId="{5B785D47-8013-49BF-8645-F832AC7CAB63}">
      <dsp:nvSpPr>
        <dsp:cNvPr id="0" name=""/>
        <dsp:cNvSpPr/>
      </dsp:nvSpPr>
      <dsp:spPr>
        <a:xfrm>
          <a:off x="5194305" y="348340"/>
          <a:ext cx="419347" cy="49055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a:off x="5194305" y="446451"/>
        <a:ext cx="293543" cy="294335"/>
      </dsp:txXfrm>
    </dsp:sp>
    <dsp:sp modelId="{52FDB8F9-DA9D-4101-9941-9109D781F4BD}">
      <dsp:nvSpPr>
        <dsp:cNvPr id="0" name=""/>
        <dsp:cNvSpPr/>
      </dsp:nvSpPr>
      <dsp:spPr>
        <a:xfrm>
          <a:off x="5811457" y="203"/>
          <a:ext cx="1978053" cy="118683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3. Анализ текущей ситуации</a:t>
          </a:r>
          <a:endParaRPr lang="ru-RU" sz="1600" b="1" kern="1200" dirty="0"/>
        </a:p>
      </dsp:txBody>
      <dsp:txXfrm>
        <a:off x="5846218" y="34964"/>
        <a:ext cx="1908531" cy="1117310"/>
      </dsp:txXfrm>
    </dsp:sp>
    <dsp:sp modelId="{AB7AB980-7A21-4C07-947E-B1CD5F81819D}">
      <dsp:nvSpPr>
        <dsp:cNvPr id="0" name=""/>
        <dsp:cNvSpPr/>
      </dsp:nvSpPr>
      <dsp:spPr>
        <a:xfrm>
          <a:off x="7963579" y="348340"/>
          <a:ext cx="419347" cy="49055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a:off x="7963579" y="446451"/>
        <a:ext cx="293543" cy="294335"/>
      </dsp:txXfrm>
    </dsp:sp>
    <dsp:sp modelId="{86535CAF-4D90-4C13-BD5F-C61F23AE2E62}">
      <dsp:nvSpPr>
        <dsp:cNvPr id="0" name=""/>
        <dsp:cNvSpPr/>
      </dsp:nvSpPr>
      <dsp:spPr>
        <a:xfrm>
          <a:off x="8580732" y="203"/>
          <a:ext cx="1978053" cy="118683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4. Прогноз</a:t>
          </a:r>
          <a:endParaRPr lang="ru-RU" sz="1600" b="1" kern="1200" dirty="0"/>
        </a:p>
      </dsp:txBody>
      <dsp:txXfrm>
        <a:off x="8615493" y="34964"/>
        <a:ext cx="1908531" cy="1117310"/>
      </dsp:txXfrm>
    </dsp:sp>
    <dsp:sp modelId="{D6B7B3D1-2065-42AE-97A4-9D8D9CB16162}">
      <dsp:nvSpPr>
        <dsp:cNvPr id="0" name=""/>
        <dsp:cNvSpPr/>
      </dsp:nvSpPr>
      <dsp:spPr>
        <a:xfrm rot="5400000">
          <a:off x="9360085" y="1325499"/>
          <a:ext cx="419347" cy="49055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rot="-5400000">
        <a:off x="9422591" y="1361104"/>
        <a:ext cx="294335" cy="293543"/>
      </dsp:txXfrm>
    </dsp:sp>
    <dsp:sp modelId="{4BE09168-1C70-462C-877F-F459350B87F6}">
      <dsp:nvSpPr>
        <dsp:cNvPr id="0" name=""/>
        <dsp:cNvSpPr/>
      </dsp:nvSpPr>
      <dsp:spPr>
        <a:xfrm>
          <a:off x="8580732" y="1978256"/>
          <a:ext cx="1978053" cy="118683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5. Определение альтернатив</a:t>
          </a:r>
          <a:endParaRPr lang="ru-RU" sz="1600" b="1" kern="1200" dirty="0"/>
        </a:p>
      </dsp:txBody>
      <dsp:txXfrm>
        <a:off x="8615493" y="2013017"/>
        <a:ext cx="1908531" cy="1117310"/>
      </dsp:txXfrm>
    </dsp:sp>
    <dsp:sp modelId="{E7BAA6B1-F8B8-4E11-A8E8-3E5C6EC76A70}">
      <dsp:nvSpPr>
        <dsp:cNvPr id="0" name=""/>
        <dsp:cNvSpPr/>
      </dsp:nvSpPr>
      <dsp:spPr>
        <a:xfrm rot="10800000">
          <a:off x="7987316" y="2326394"/>
          <a:ext cx="419347" cy="490557"/>
        </a:xfrm>
        <a:prstGeom prst="rightArrow">
          <a:avLst>
            <a:gd name="adj1" fmla="val 60000"/>
            <a:gd name="adj2" fmla="val 5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rot="10800000">
        <a:off x="8113120" y="2424505"/>
        <a:ext cx="293543" cy="294335"/>
      </dsp:txXfrm>
    </dsp:sp>
    <dsp:sp modelId="{7B25F076-3456-4D24-9E39-4BF8B7052986}">
      <dsp:nvSpPr>
        <dsp:cNvPr id="0" name=""/>
        <dsp:cNvSpPr/>
      </dsp:nvSpPr>
      <dsp:spPr>
        <a:xfrm>
          <a:off x="5811457" y="1978256"/>
          <a:ext cx="1978053" cy="118683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6. Оценка и выбор альтернативной стратегии</a:t>
          </a:r>
          <a:endParaRPr lang="ru-RU" sz="1600" b="1" kern="1200" dirty="0"/>
        </a:p>
      </dsp:txBody>
      <dsp:txXfrm>
        <a:off x="5846218" y="2013017"/>
        <a:ext cx="1908531" cy="1117310"/>
      </dsp:txXfrm>
    </dsp:sp>
    <dsp:sp modelId="{B0D7571A-8025-4217-B3C9-4A4899144402}">
      <dsp:nvSpPr>
        <dsp:cNvPr id="0" name=""/>
        <dsp:cNvSpPr/>
      </dsp:nvSpPr>
      <dsp:spPr>
        <a:xfrm rot="10800000">
          <a:off x="5218041" y="2326394"/>
          <a:ext cx="419347" cy="490557"/>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rot="10800000">
        <a:off x="5343845" y="2424505"/>
        <a:ext cx="293543" cy="294335"/>
      </dsp:txXfrm>
    </dsp:sp>
    <dsp:sp modelId="{8F51D409-BE47-44A0-BA26-636399666678}">
      <dsp:nvSpPr>
        <dsp:cNvPr id="0" name=""/>
        <dsp:cNvSpPr/>
      </dsp:nvSpPr>
      <dsp:spPr>
        <a:xfrm>
          <a:off x="3042182" y="1978256"/>
          <a:ext cx="1978053" cy="118683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7. Проработка принятого решения в деталях</a:t>
          </a:r>
          <a:endParaRPr lang="ru-RU" sz="1600" b="1" kern="1200" dirty="0"/>
        </a:p>
      </dsp:txBody>
      <dsp:txXfrm>
        <a:off x="3076943" y="2013017"/>
        <a:ext cx="1908531" cy="1117310"/>
      </dsp:txXfrm>
    </dsp:sp>
    <dsp:sp modelId="{1F9891D6-A304-431F-9139-57942FC2BB03}">
      <dsp:nvSpPr>
        <dsp:cNvPr id="0" name=""/>
        <dsp:cNvSpPr/>
      </dsp:nvSpPr>
      <dsp:spPr>
        <a:xfrm rot="10800000">
          <a:off x="2448766" y="2326394"/>
          <a:ext cx="419347" cy="490557"/>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rot="10800000">
        <a:off x="2574570" y="2424505"/>
        <a:ext cx="293543" cy="294335"/>
      </dsp:txXfrm>
    </dsp:sp>
    <dsp:sp modelId="{5D0FA089-1564-4D8F-A325-9975229C466D}">
      <dsp:nvSpPr>
        <dsp:cNvPr id="0" name=""/>
        <dsp:cNvSpPr/>
      </dsp:nvSpPr>
      <dsp:spPr>
        <a:xfrm>
          <a:off x="272907" y="1978256"/>
          <a:ext cx="1978053" cy="118683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8. Определение критериев эффективности</a:t>
          </a:r>
          <a:endParaRPr lang="ru-RU" sz="1600" b="1" kern="1200" dirty="0"/>
        </a:p>
      </dsp:txBody>
      <dsp:txXfrm>
        <a:off x="307668" y="2013017"/>
        <a:ext cx="1908531" cy="1117310"/>
      </dsp:txXfrm>
    </dsp:sp>
    <dsp:sp modelId="{DF6B8399-255D-4C1B-AF81-397D9942B7FB}">
      <dsp:nvSpPr>
        <dsp:cNvPr id="0" name=""/>
        <dsp:cNvSpPr/>
      </dsp:nvSpPr>
      <dsp:spPr>
        <a:xfrm rot="5400000">
          <a:off x="1052260" y="3303552"/>
          <a:ext cx="419347" cy="49055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rot="-5400000">
        <a:off x="1114766" y="3339157"/>
        <a:ext cx="294335" cy="293543"/>
      </dsp:txXfrm>
    </dsp:sp>
    <dsp:sp modelId="{B2BC6A2E-CF80-4A75-807A-64F39DF2DB05}">
      <dsp:nvSpPr>
        <dsp:cNvPr id="0" name=""/>
        <dsp:cNvSpPr/>
      </dsp:nvSpPr>
      <dsp:spPr>
        <a:xfrm>
          <a:off x="272907" y="3956310"/>
          <a:ext cx="1978053" cy="118683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9. Каскадирование целей и задач</a:t>
          </a:r>
          <a:endParaRPr lang="ru-RU" sz="1600" b="1" kern="1200" dirty="0"/>
        </a:p>
      </dsp:txBody>
      <dsp:txXfrm>
        <a:off x="307668" y="3991071"/>
        <a:ext cx="1908531" cy="1117310"/>
      </dsp:txXfrm>
    </dsp:sp>
    <dsp:sp modelId="{70785A0F-C22C-461D-83E0-FF2504D38A3F}">
      <dsp:nvSpPr>
        <dsp:cNvPr id="0" name=""/>
        <dsp:cNvSpPr/>
      </dsp:nvSpPr>
      <dsp:spPr>
        <a:xfrm>
          <a:off x="2425030" y="4304447"/>
          <a:ext cx="419347" cy="490557"/>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b="1" kern="1200"/>
        </a:p>
      </dsp:txBody>
      <dsp:txXfrm>
        <a:off x="2425030" y="4402558"/>
        <a:ext cx="293543" cy="294335"/>
      </dsp:txXfrm>
    </dsp:sp>
    <dsp:sp modelId="{BE8D2A36-2ABD-465E-B59E-498C9E675468}">
      <dsp:nvSpPr>
        <dsp:cNvPr id="0" name=""/>
        <dsp:cNvSpPr/>
      </dsp:nvSpPr>
      <dsp:spPr>
        <a:xfrm>
          <a:off x="3042182" y="3956310"/>
          <a:ext cx="1978053" cy="118683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t>10. Завершение</a:t>
          </a:r>
          <a:endParaRPr lang="ru-RU" sz="1600" b="1" kern="1200" dirty="0"/>
        </a:p>
      </dsp:txBody>
      <dsp:txXfrm>
        <a:off x="3076943" y="3991071"/>
        <a:ext cx="1908531" cy="1117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D54C2-D46B-4440-890E-CF801AB770B5}">
      <dsp:nvSpPr>
        <dsp:cNvPr id="0" name=""/>
        <dsp:cNvSpPr/>
      </dsp:nvSpPr>
      <dsp:spPr>
        <a:xfrm>
          <a:off x="2999583" y="1369160"/>
          <a:ext cx="2128736" cy="506542"/>
        </a:xfrm>
        <a:custGeom>
          <a:avLst/>
          <a:gdLst/>
          <a:ahLst/>
          <a:cxnLst/>
          <a:rect l="0" t="0" r="0" b="0"/>
          <a:pathLst>
            <a:path>
              <a:moveTo>
                <a:pt x="0" y="0"/>
              </a:moveTo>
              <a:lnTo>
                <a:pt x="0" y="345193"/>
              </a:lnTo>
              <a:lnTo>
                <a:pt x="2128736" y="345193"/>
              </a:lnTo>
              <a:lnTo>
                <a:pt x="2128736" y="50654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04C00F-CFBF-4A29-92BA-59897D9DD898}">
      <dsp:nvSpPr>
        <dsp:cNvPr id="0" name=""/>
        <dsp:cNvSpPr/>
      </dsp:nvSpPr>
      <dsp:spPr>
        <a:xfrm>
          <a:off x="2953863" y="1369160"/>
          <a:ext cx="91440" cy="506542"/>
        </a:xfrm>
        <a:custGeom>
          <a:avLst/>
          <a:gdLst/>
          <a:ahLst/>
          <a:cxnLst/>
          <a:rect l="0" t="0" r="0" b="0"/>
          <a:pathLst>
            <a:path>
              <a:moveTo>
                <a:pt x="45720" y="0"/>
              </a:moveTo>
              <a:lnTo>
                <a:pt x="45720" y="50654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F641DA-68F0-471A-841B-EA6134FDDA00}">
      <dsp:nvSpPr>
        <dsp:cNvPr id="0" name=""/>
        <dsp:cNvSpPr/>
      </dsp:nvSpPr>
      <dsp:spPr>
        <a:xfrm>
          <a:off x="870846" y="1369160"/>
          <a:ext cx="2128736" cy="506542"/>
        </a:xfrm>
        <a:custGeom>
          <a:avLst/>
          <a:gdLst/>
          <a:ahLst/>
          <a:cxnLst/>
          <a:rect l="0" t="0" r="0" b="0"/>
          <a:pathLst>
            <a:path>
              <a:moveTo>
                <a:pt x="2128736" y="0"/>
              </a:moveTo>
              <a:lnTo>
                <a:pt x="2128736" y="345193"/>
              </a:lnTo>
              <a:lnTo>
                <a:pt x="0" y="345193"/>
              </a:lnTo>
              <a:lnTo>
                <a:pt x="0" y="50654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AAA79-FF16-4609-915E-62A618CF51CE}">
      <dsp:nvSpPr>
        <dsp:cNvPr id="0" name=""/>
        <dsp:cNvSpPr/>
      </dsp:nvSpPr>
      <dsp:spPr>
        <a:xfrm>
          <a:off x="2128736" y="263184"/>
          <a:ext cx="1741693" cy="1105975"/>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694C72-B238-46FD-A2F0-8F40B04AB0A1}">
      <dsp:nvSpPr>
        <dsp:cNvPr id="0" name=""/>
        <dsp:cNvSpPr/>
      </dsp:nvSpPr>
      <dsp:spPr>
        <a:xfrm>
          <a:off x="2322258" y="447030"/>
          <a:ext cx="1741693" cy="11059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Формы переговоров</a:t>
          </a:r>
          <a:endParaRPr lang="ru-RU" sz="1200" b="1" kern="1200" dirty="0"/>
        </a:p>
      </dsp:txBody>
      <dsp:txXfrm>
        <a:off x="2354651" y="479423"/>
        <a:ext cx="1676907" cy="1041189"/>
      </dsp:txXfrm>
    </dsp:sp>
    <dsp:sp modelId="{3BC00EF9-E663-413B-A6CB-73D5895B491D}">
      <dsp:nvSpPr>
        <dsp:cNvPr id="0" name=""/>
        <dsp:cNvSpPr/>
      </dsp:nvSpPr>
      <dsp:spPr>
        <a:xfrm>
          <a:off x="0" y="1875702"/>
          <a:ext cx="1741693" cy="110597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A73294-8900-4F3E-ADAB-DC051583F1C4}">
      <dsp:nvSpPr>
        <dsp:cNvPr id="0" name=""/>
        <dsp:cNvSpPr/>
      </dsp:nvSpPr>
      <dsp:spPr>
        <a:xfrm>
          <a:off x="193521" y="2059547"/>
          <a:ext cx="1741693" cy="110597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Конструктивная беседа</a:t>
          </a:r>
          <a:endParaRPr lang="ru-RU" sz="1200" b="1" kern="1200" dirty="0"/>
        </a:p>
      </dsp:txBody>
      <dsp:txXfrm>
        <a:off x="225914" y="2091940"/>
        <a:ext cx="1676907" cy="1041189"/>
      </dsp:txXfrm>
    </dsp:sp>
    <dsp:sp modelId="{FA707100-41FF-4FF5-990C-D14505D20A64}">
      <dsp:nvSpPr>
        <dsp:cNvPr id="0" name=""/>
        <dsp:cNvSpPr/>
      </dsp:nvSpPr>
      <dsp:spPr>
        <a:xfrm>
          <a:off x="2128736" y="1875702"/>
          <a:ext cx="1741693" cy="110597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1F5B3E-DC79-4D25-A213-A08F6D2A2480}">
      <dsp:nvSpPr>
        <dsp:cNvPr id="0" name=""/>
        <dsp:cNvSpPr/>
      </dsp:nvSpPr>
      <dsp:spPr>
        <a:xfrm>
          <a:off x="2322258" y="2059547"/>
          <a:ext cx="1741693" cy="110597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Инструктирующая беседа</a:t>
          </a:r>
          <a:endParaRPr lang="ru-RU" sz="1200" b="1" kern="1200" dirty="0"/>
        </a:p>
      </dsp:txBody>
      <dsp:txXfrm>
        <a:off x="2354651" y="2091940"/>
        <a:ext cx="1676907" cy="1041189"/>
      </dsp:txXfrm>
    </dsp:sp>
    <dsp:sp modelId="{F86321D0-4773-47F3-BDA0-060AB3F00271}">
      <dsp:nvSpPr>
        <dsp:cNvPr id="0" name=""/>
        <dsp:cNvSpPr/>
      </dsp:nvSpPr>
      <dsp:spPr>
        <a:xfrm>
          <a:off x="4257473" y="1875702"/>
          <a:ext cx="1741693" cy="110597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97B8CF5-C5A9-4934-BE88-C76931063E46}">
      <dsp:nvSpPr>
        <dsp:cNvPr id="0" name=""/>
        <dsp:cNvSpPr/>
      </dsp:nvSpPr>
      <dsp:spPr>
        <a:xfrm>
          <a:off x="4450994" y="2059547"/>
          <a:ext cx="1741693" cy="110597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t>Убеждающая беседа</a:t>
          </a:r>
          <a:endParaRPr lang="ru-RU" sz="1200" b="1" kern="1200" dirty="0"/>
        </a:p>
      </dsp:txBody>
      <dsp:txXfrm>
        <a:off x="4483387" y="2091940"/>
        <a:ext cx="1676907" cy="1041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885A5-4102-4A92-9317-77D381BADC98}">
      <dsp:nvSpPr>
        <dsp:cNvPr id="0" name=""/>
        <dsp:cNvSpPr/>
      </dsp:nvSpPr>
      <dsp:spPr>
        <a:xfrm>
          <a:off x="3248" y="1777218"/>
          <a:ext cx="1910602" cy="955301"/>
        </a:xfrm>
        <a:prstGeom prst="roundRect">
          <a:avLst>
            <a:gd name="adj" fmla="val 10000"/>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Формы переговоров</a:t>
          </a:r>
          <a:endParaRPr lang="ru-RU" sz="2100" kern="1200" dirty="0"/>
        </a:p>
      </dsp:txBody>
      <dsp:txXfrm>
        <a:off x="31228" y="1805198"/>
        <a:ext cx="1854642" cy="899341"/>
      </dsp:txXfrm>
    </dsp:sp>
    <dsp:sp modelId="{67A1DC0F-BEF7-4BA8-8B1D-684E2F4BEC45}">
      <dsp:nvSpPr>
        <dsp:cNvPr id="0" name=""/>
        <dsp:cNvSpPr/>
      </dsp:nvSpPr>
      <dsp:spPr>
        <a:xfrm rot="18289469">
          <a:off x="1626834" y="1683861"/>
          <a:ext cx="1338274" cy="43417"/>
        </a:xfrm>
        <a:custGeom>
          <a:avLst/>
          <a:gdLst/>
          <a:ahLst/>
          <a:cxnLst/>
          <a:rect l="0" t="0" r="0" b="0"/>
          <a:pathLst>
            <a:path>
              <a:moveTo>
                <a:pt x="0" y="21708"/>
              </a:moveTo>
              <a:lnTo>
                <a:pt x="1338274" y="217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62514" y="1672113"/>
        <a:ext cx="66913" cy="66913"/>
      </dsp:txXfrm>
    </dsp:sp>
    <dsp:sp modelId="{E05231AD-26FE-416A-A128-0996F8060B70}">
      <dsp:nvSpPr>
        <dsp:cNvPr id="0" name=""/>
        <dsp:cNvSpPr/>
      </dsp:nvSpPr>
      <dsp:spPr>
        <a:xfrm>
          <a:off x="2678092" y="678621"/>
          <a:ext cx="1910602" cy="955301"/>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Спор</a:t>
          </a:r>
          <a:endParaRPr lang="ru-RU" sz="2100" kern="1200" dirty="0"/>
        </a:p>
      </dsp:txBody>
      <dsp:txXfrm>
        <a:off x="2706072" y="706601"/>
        <a:ext cx="1854642" cy="899341"/>
      </dsp:txXfrm>
    </dsp:sp>
    <dsp:sp modelId="{9A0B24FC-95E6-47FF-A847-7E301CDCFD51}">
      <dsp:nvSpPr>
        <dsp:cNvPr id="0" name=""/>
        <dsp:cNvSpPr/>
      </dsp:nvSpPr>
      <dsp:spPr>
        <a:xfrm rot="19457599">
          <a:off x="4500232" y="859914"/>
          <a:ext cx="941165" cy="43417"/>
        </a:xfrm>
        <a:custGeom>
          <a:avLst/>
          <a:gdLst/>
          <a:ahLst/>
          <a:cxnLst/>
          <a:rect l="0" t="0" r="0" b="0"/>
          <a:pathLst>
            <a:path>
              <a:moveTo>
                <a:pt x="0" y="21708"/>
              </a:moveTo>
              <a:lnTo>
                <a:pt x="941165" y="21708"/>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947286" y="858094"/>
        <a:ext cx="47058" cy="47058"/>
      </dsp:txXfrm>
    </dsp:sp>
    <dsp:sp modelId="{EEAC66BE-4DEB-4744-9AEA-6A435492641D}">
      <dsp:nvSpPr>
        <dsp:cNvPr id="0" name=""/>
        <dsp:cNvSpPr/>
      </dsp:nvSpPr>
      <dsp:spPr>
        <a:xfrm>
          <a:off x="5352936" y="129323"/>
          <a:ext cx="1910602" cy="955301"/>
        </a:xfrm>
        <a:prstGeom prst="roundRect">
          <a:avLst>
            <a:gd name="adj" fmla="val 10000"/>
          </a:avLst>
        </a:prstGeom>
        <a:gradFill rotWithShape="0">
          <a:gsLst>
            <a:gs pos="0">
              <a:schemeClr val="accent5">
                <a:tint val="80000"/>
                <a:hueOff val="0"/>
                <a:satOff val="0"/>
                <a:lumOff val="0"/>
                <a:alphaOff val="0"/>
                <a:lumMod val="110000"/>
                <a:satMod val="105000"/>
                <a:tint val="67000"/>
              </a:schemeClr>
            </a:gs>
            <a:gs pos="50000">
              <a:schemeClr val="accent5">
                <a:tint val="80000"/>
                <a:hueOff val="0"/>
                <a:satOff val="0"/>
                <a:lumOff val="0"/>
                <a:alphaOff val="0"/>
                <a:lumMod val="105000"/>
                <a:satMod val="103000"/>
                <a:tint val="73000"/>
              </a:schemeClr>
            </a:gs>
            <a:gs pos="100000">
              <a:schemeClr val="accent5">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диспут</a:t>
          </a:r>
          <a:endParaRPr lang="ru-RU" sz="2100" kern="1200" dirty="0"/>
        </a:p>
      </dsp:txBody>
      <dsp:txXfrm>
        <a:off x="5380916" y="157303"/>
        <a:ext cx="1854642" cy="899341"/>
      </dsp:txXfrm>
    </dsp:sp>
    <dsp:sp modelId="{9213B87F-A164-4387-8D85-ACE94CC920AD}">
      <dsp:nvSpPr>
        <dsp:cNvPr id="0" name=""/>
        <dsp:cNvSpPr/>
      </dsp:nvSpPr>
      <dsp:spPr>
        <a:xfrm rot="2142401">
          <a:off x="4500232" y="1409212"/>
          <a:ext cx="941165" cy="43417"/>
        </a:xfrm>
        <a:custGeom>
          <a:avLst/>
          <a:gdLst/>
          <a:ahLst/>
          <a:cxnLst/>
          <a:rect l="0" t="0" r="0" b="0"/>
          <a:pathLst>
            <a:path>
              <a:moveTo>
                <a:pt x="0" y="21708"/>
              </a:moveTo>
              <a:lnTo>
                <a:pt x="941165" y="21708"/>
              </a:lnTo>
            </a:path>
          </a:pathLst>
        </a:custGeom>
        <a:noFill/>
        <a:ln w="12700" cap="flat" cmpd="sng" algn="ctr">
          <a:solidFill>
            <a:schemeClr val="accent5">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947286" y="1407392"/>
        <a:ext cx="47058" cy="47058"/>
      </dsp:txXfrm>
    </dsp:sp>
    <dsp:sp modelId="{45B67ED8-2F66-43B9-89E8-6F6CBC622BC3}">
      <dsp:nvSpPr>
        <dsp:cNvPr id="0" name=""/>
        <dsp:cNvSpPr/>
      </dsp:nvSpPr>
      <dsp:spPr>
        <a:xfrm>
          <a:off x="5352936" y="1227920"/>
          <a:ext cx="1910602" cy="955301"/>
        </a:xfrm>
        <a:prstGeom prst="roundRect">
          <a:avLst>
            <a:gd name="adj" fmla="val 10000"/>
          </a:avLst>
        </a:prstGeom>
        <a:gradFill rotWithShape="0">
          <a:gsLst>
            <a:gs pos="0">
              <a:schemeClr val="accent5">
                <a:tint val="80000"/>
                <a:hueOff val="0"/>
                <a:satOff val="0"/>
                <a:lumOff val="0"/>
                <a:alphaOff val="0"/>
                <a:lumMod val="110000"/>
                <a:satMod val="105000"/>
                <a:tint val="67000"/>
              </a:schemeClr>
            </a:gs>
            <a:gs pos="50000">
              <a:schemeClr val="accent5">
                <a:tint val="80000"/>
                <a:hueOff val="0"/>
                <a:satOff val="0"/>
                <a:lumOff val="0"/>
                <a:alphaOff val="0"/>
                <a:lumMod val="105000"/>
                <a:satMod val="103000"/>
                <a:tint val="73000"/>
              </a:schemeClr>
            </a:gs>
            <a:gs pos="100000">
              <a:schemeClr val="accent5">
                <a:tint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дебаты и прения</a:t>
          </a:r>
          <a:endParaRPr lang="ru-RU" sz="2100" kern="1200" dirty="0"/>
        </a:p>
      </dsp:txBody>
      <dsp:txXfrm>
        <a:off x="5380916" y="1255900"/>
        <a:ext cx="1854642" cy="899341"/>
      </dsp:txXfrm>
    </dsp:sp>
    <dsp:sp modelId="{9876F5F7-81A5-46C0-A14C-77882AD537D8}">
      <dsp:nvSpPr>
        <dsp:cNvPr id="0" name=""/>
        <dsp:cNvSpPr/>
      </dsp:nvSpPr>
      <dsp:spPr>
        <a:xfrm>
          <a:off x="1913850" y="2233160"/>
          <a:ext cx="764241" cy="43417"/>
        </a:xfrm>
        <a:custGeom>
          <a:avLst/>
          <a:gdLst/>
          <a:ahLst/>
          <a:cxnLst/>
          <a:rect l="0" t="0" r="0" b="0"/>
          <a:pathLst>
            <a:path>
              <a:moveTo>
                <a:pt x="0" y="21708"/>
              </a:moveTo>
              <a:lnTo>
                <a:pt x="764241" y="217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76865" y="2235763"/>
        <a:ext cx="38212" cy="38212"/>
      </dsp:txXfrm>
    </dsp:sp>
    <dsp:sp modelId="{7931B8D1-594C-4ED4-A938-4BCE1239DBA4}">
      <dsp:nvSpPr>
        <dsp:cNvPr id="0" name=""/>
        <dsp:cNvSpPr/>
      </dsp:nvSpPr>
      <dsp:spPr>
        <a:xfrm>
          <a:off x="2678092" y="1777218"/>
          <a:ext cx="1910602" cy="955301"/>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Сообщение, заявление </a:t>
          </a:r>
          <a:endParaRPr lang="ru-RU" sz="2100" kern="1200" dirty="0"/>
        </a:p>
      </dsp:txBody>
      <dsp:txXfrm>
        <a:off x="2706072" y="1805198"/>
        <a:ext cx="1854642" cy="899341"/>
      </dsp:txXfrm>
    </dsp:sp>
    <dsp:sp modelId="{7E71C8FE-395E-4A86-8980-CAA2CA398103}">
      <dsp:nvSpPr>
        <dsp:cNvPr id="0" name=""/>
        <dsp:cNvSpPr/>
      </dsp:nvSpPr>
      <dsp:spPr>
        <a:xfrm rot="3310531">
          <a:off x="1626834" y="2782458"/>
          <a:ext cx="1338274" cy="43417"/>
        </a:xfrm>
        <a:custGeom>
          <a:avLst/>
          <a:gdLst/>
          <a:ahLst/>
          <a:cxnLst/>
          <a:rect l="0" t="0" r="0" b="0"/>
          <a:pathLst>
            <a:path>
              <a:moveTo>
                <a:pt x="0" y="21708"/>
              </a:moveTo>
              <a:lnTo>
                <a:pt x="1338274" y="21708"/>
              </a:lnTo>
            </a:path>
          </a:pathLst>
        </a:cu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262514" y="2770710"/>
        <a:ext cx="66913" cy="66913"/>
      </dsp:txXfrm>
    </dsp:sp>
    <dsp:sp modelId="{31AAD39F-9862-4549-AA6C-EC2DD4515E5F}">
      <dsp:nvSpPr>
        <dsp:cNvPr id="0" name=""/>
        <dsp:cNvSpPr/>
      </dsp:nvSpPr>
      <dsp:spPr>
        <a:xfrm>
          <a:off x="2678092" y="2875815"/>
          <a:ext cx="1910602" cy="955301"/>
        </a:xfrm>
        <a:prstGeom prst="roundRect">
          <a:avLst>
            <a:gd name="adj" fmla="val 10000"/>
          </a:avLst>
        </a:prstGeom>
        <a:gradFill rotWithShape="0">
          <a:gsLst>
            <a:gs pos="0">
              <a:schemeClr val="accent5">
                <a:tint val="99000"/>
                <a:hueOff val="0"/>
                <a:satOff val="0"/>
                <a:lumOff val="0"/>
                <a:alphaOff val="0"/>
                <a:lumMod val="110000"/>
                <a:satMod val="105000"/>
                <a:tint val="67000"/>
              </a:schemeClr>
            </a:gs>
            <a:gs pos="50000">
              <a:schemeClr val="accent5">
                <a:tint val="99000"/>
                <a:hueOff val="0"/>
                <a:satOff val="0"/>
                <a:lumOff val="0"/>
                <a:alphaOff val="0"/>
                <a:lumMod val="105000"/>
                <a:satMod val="103000"/>
                <a:tint val="73000"/>
              </a:schemeClr>
            </a:gs>
            <a:gs pos="100000">
              <a:schemeClr val="accent5">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Дискуссия</a:t>
          </a:r>
          <a:endParaRPr lang="ru-RU" sz="2100" kern="1200" dirty="0"/>
        </a:p>
      </dsp:txBody>
      <dsp:txXfrm>
        <a:off x="2706072" y="2903795"/>
        <a:ext cx="1854642" cy="899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C68F2-1540-4491-A0EA-0A9BD50B8562}">
      <dsp:nvSpPr>
        <dsp:cNvPr id="0" name=""/>
        <dsp:cNvSpPr/>
      </dsp:nvSpPr>
      <dsp:spPr>
        <a:xfrm>
          <a:off x="777686" y="0"/>
          <a:ext cx="8813779" cy="463292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E4D1083-D6F9-4C51-8DAB-0644E8E8FFCF}">
      <dsp:nvSpPr>
        <dsp:cNvPr id="0" name=""/>
        <dsp:cNvSpPr/>
      </dsp:nvSpPr>
      <dsp:spPr>
        <a:xfrm>
          <a:off x="11138" y="1389876"/>
          <a:ext cx="3337570" cy="185316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подготовительная фаза (</a:t>
          </a:r>
          <a:r>
            <a:rPr lang="ru-RU" sz="1900" kern="1200" dirty="0" err="1" smtClean="0"/>
            <a:t>докоммуникативная</a:t>
          </a:r>
          <a:r>
            <a:rPr lang="ru-RU" sz="1900" kern="1200" dirty="0" smtClean="0"/>
            <a:t>)</a:t>
          </a:r>
          <a:endParaRPr lang="ru-RU" sz="1900" kern="1200" dirty="0"/>
        </a:p>
      </dsp:txBody>
      <dsp:txXfrm>
        <a:off x="101602" y="1480340"/>
        <a:ext cx="3156642" cy="1672240"/>
      </dsp:txXfrm>
    </dsp:sp>
    <dsp:sp modelId="{80441130-450C-460E-BF10-2D0672C40712}">
      <dsp:nvSpPr>
        <dsp:cNvPr id="0" name=""/>
        <dsp:cNvSpPr/>
      </dsp:nvSpPr>
      <dsp:spPr>
        <a:xfrm>
          <a:off x="3515790" y="1389876"/>
          <a:ext cx="3337570" cy="185316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фаза непосредственного общения (коммуникативная)</a:t>
          </a:r>
          <a:endParaRPr lang="ru-RU" sz="1900" kern="1200" dirty="0"/>
        </a:p>
      </dsp:txBody>
      <dsp:txXfrm>
        <a:off x="3606254" y="1480340"/>
        <a:ext cx="3156642" cy="1672240"/>
      </dsp:txXfrm>
    </dsp:sp>
    <dsp:sp modelId="{DC253C2B-ECD1-40B3-A02E-7844CFB54A29}">
      <dsp:nvSpPr>
        <dsp:cNvPr id="0" name=""/>
        <dsp:cNvSpPr/>
      </dsp:nvSpPr>
      <dsp:spPr>
        <a:xfrm>
          <a:off x="7020442" y="1389876"/>
          <a:ext cx="3337570" cy="185316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фаза подведения итогов общения (</a:t>
          </a:r>
          <a:r>
            <a:rPr lang="ru-RU" sz="1900" kern="1200" dirty="0" err="1" smtClean="0"/>
            <a:t>посткоммуникативная</a:t>
          </a:r>
          <a:r>
            <a:rPr lang="ru-RU" sz="1900" kern="1200" dirty="0" smtClean="0"/>
            <a:t>)</a:t>
          </a:r>
          <a:endParaRPr lang="ru-RU" sz="1900" kern="1200" dirty="0"/>
        </a:p>
      </dsp:txBody>
      <dsp:txXfrm>
        <a:off x="7110906" y="1480340"/>
        <a:ext cx="3156642" cy="1672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742BC-549C-4595-867F-398EC71AF7E1}">
      <dsp:nvSpPr>
        <dsp:cNvPr id="0" name=""/>
        <dsp:cNvSpPr/>
      </dsp:nvSpPr>
      <dsp:spPr>
        <a:xfrm>
          <a:off x="0" y="842493"/>
          <a:ext cx="9865096" cy="11233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23F3F-90B4-400D-8583-722A6D6E38DF}">
      <dsp:nvSpPr>
        <dsp:cNvPr id="0" name=""/>
        <dsp:cNvSpPr/>
      </dsp:nvSpPr>
      <dsp:spPr>
        <a:xfrm>
          <a:off x="4335" y="0"/>
          <a:ext cx="2861263" cy="112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ru-RU" sz="1900" b="1" i="1" kern="1200" dirty="0" smtClean="0"/>
            <a:t>1) уточнение интересов, позиций, целей</a:t>
          </a:r>
          <a:endParaRPr lang="ru-RU" sz="1900" b="1" i="1" kern="1200" dirty="0"/>
        </a:p>
      </dsp:txBody>
      <dsp:txXfrm>
        <a:off x="4335" y="0"/>
        <a:ext cx="2861263" cy="1123324"/>
      </dsp:txXfrm>
    </dsp:sp>
    <dsp:sp modelId="{48DF306F-860C-48D5-8C83-89E1102B1B40}">
      <dsp:nvSpPr>
        <dsp:cNvPr id="0" name=""/>
        <dsp:cNvSpPr/>
      </dsp:nvSpPr>
      <dsp:spPr>
        <a:xfrm>
          <a:off x="1294551" y="1263740"/>
          <a:ext cx="280831" cy="280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9B030-294B-44FE-8270-048559B243AD}">
      <dsp:nvSpPr>
        <dsp:cNvPr id="0" name=""/>
        <dsp:cNvSpPr/>
      </dsp:nvSpPr>
      <dsp:spPr>
        <a:xfrm>
          <a:off x="3008661" y="1684987"/>
          <a:ext cx="2861263" cy="112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ru-RU" sz="1900" b="1" i="1" kern="1200" dirty="0" smtClean="0"/>
            <a:t>2) обсуждение позиций</a:t>
          </a:r>
          <a:endParaRPr lang="ru-RU" sz="1900" b="1" i="1" kern="1200" dirty="0"/>
        </a:p>
      </dsp:txBody>
      <dsp:txXfrm>
        <a:off x="3008661" y="1684987"/>
        <a:ext cx="2861263" cy="1123324"/>
      </dsp:txXfrm>
    </dsp:sp>
    <dsp:sp modelId="{97548E99-DE33-4CD8-9CA5-8FA165A39D48}">
      <dsp:nvSpPr>
        <dsp:cNvPr id="0" name=""/>
        <dsp:cNvSpPr/>
      </dsp:nvSpPr>
      <dsp:spPr>
        <a:xfrm>
          <a:off x="4298877" y="1263740"/>
          <a:ext cx="280831" cy="280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465BC-6E70-4E83-A4CF-3027D2A583A8}">
      <dsp:nvSpPr>
        <dsp:cNvPr id="0" name=""/>
        <dsp:cNvSpPr/>
      </dsp:nvSpPr>
      <dsp:spPr>
        <a:xfrm>
          <a:off x="6012987" y="0"/>
          <a:ext cx="2861263" cy="1123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ru-RU" sz="1900" b="1" i="1" kern="1200" dirty="0" smtClean="0"/>
            <a:t>3) согласование позиций</a:t>
          </a:r>
          <a:endParaRPr lang="ru-RU" sz="1900" b="1" i="1" kern="1200" dirty="0"/>
        </a:p>
      </dsp:txBody>
      <dsp:txXfrm>
        <a:off x="6012987" y="0"/>
        <a:ext cx="2861263" cy="1123324"/>
      </dsp:txXfrm>
    </dsp:sp>
    <dsp:sp modelId="{71DFBE1D-646C-4C27-8593-BAB8FD3D956E}">
      <dsp:nvSpPr>
        <dsp:cNvPr id="0" name=""/>
        <dsp:cNvSpPr/>
      </dsp:nvSpPr>
      <dsp:spPr>
        <a:xfrm>
          <a:off x="7303203" y="1263740"/>
          <a:ext cx="280831" cy="2808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671C-08F9-4C45-A0BF-8B37A36466EF}">
      <dsp:nvSpPr>
        <dsp:cNvPr id="0" name=""/>
        <dsp:cNvSpPr/>
      </dsp:nvSpPr>
      <dsp:spPr>
        <a:xfrm>
          <a:off x="329" y="394298"/>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прагматичны</a:t>
          </a:r>
          <a:endParaRPr lang="ru-RU" sz="2200" kern="1200" dirty="0"/>
        </a:p>
      </dsp:txBody>
      <dsp:txXfrm>
        <a:off x="329" y="394298"/>
        <a:ext cx="3033332" cy="1434980"/>
      </dsp:txXfrm>
    </dsp:sp>
    <dsp:sp modelId="{FC169333-1524-475B-9554-F9CE4C5A241D}">
      <dsp:nvSpPr>
        <dsp:cNvPr id="0" name=""/>
        <dsp:cNvSpPr/>
      </dsp:nvSpPr>
      <dsp:spPr>
        <a:xfrm>
          <a:off x="3307869" y="394298"/>
          <a:ext cx="3033332" cy="143498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прямолинейны</a:t>
          </a:r>
          <a:endParaRPr lang="ru-RU" sz="2200" kern="1200" dirty="0"/>
        </a:p>
      </dsp:txBody>
      <dsp:txXfrm>
        <a:off x="3307869" y="394298"/>
        <a:ext cx="3033332" cy="1434980"/>
      </dsp:txXfrm>
    </dsp:sp>
    <dsp:sp modelId="{0D66E6E2-C157-49AB-876A-6E47BE60CC33}">
      <dsp:nvSpPr>
        <dsp:cNvPr id="0" name=""/>
        <dsp:cNvSpPr/>
      </dsp:nvSpPr>
      <dsp:spPr>
        <a:xfrm>
          <a:off x="6615409" y="394298"/>
          <a:ext cx="3033332" cy="14349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часто взволнованы</a:t>
          </a:r>
          <a:endParaRPr lang="ru-RU" sz="2200" kern="1200" dirty="0"/>
        </a:p>
      </dsp:txBody>
      <dsp:txXfrm>
        <a:off x="6615409" y="394298"/>
        <a:ext cx="3033332" cy="1434980"/>
      </dsp:txXfrm>
    </dsp:sp>
    <dsp:sp modelId="{5A987D59-2B26-40A2-B90D-2CE1F7A74686}">
      <dsp:nvSpPr>
        <dsp:cNvPr id="0" name=""/>
        <dsp:cNvSpPr/>
      </dsp:nvSpPr>
      <dsp:spPr>
        <a:xfrm>
          <a:off x="329" y="2103485"/>
          <a:ext cx="3033332" cy="143498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решительны</a:t>
          </a:r>
          <a:endParaRPr lang="ru-RU" sz="2200" kern="1200" dirty="0"/>
        </a:p>
      </dsp:txBody>
      <dsp:txXfrm>
        <a:off x="329" y="2103485"/>
        <a:ext cx="3033332" cy="1434980"/>
      </dsp:txXfrm>
    </dsp:sp>
    <dsp:sp modelId="{D4611962-A510-4CD2-BDAE-5B028F554926}">
      <dsp:nvSpPr>
        <dsp:cNvPr id="0" name=""/>
        <dsp:cNvSpPr/>
      </dsp:nvSpPr>
      <dsp:spPr>
        <a:xfrm>
          <a:off x="3307869" y="2103485"/>
          <a:ext cx="3033332" cy="143498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быстры (переключаются с одного вопроса на другой)</a:t>
          </a:r>
          <a:endParaRPr lang="ru-RU" sz="2200" kern="1200" dirty="0"/>
        </a:p>
      </dsp:txBody>
      <dsp:txXfrm>
        <a:off x="3307869" y="2103485"/>
        <a:ext cx="3033332" cy="1434980"/>
      </dsp:txXfrm>
    </dsp:sp>
    <dsp:sp modelId="{B12FC571-C247-467A-921E-9B9A23B4BFB7}">
      <dsp:nvSpPr>
        <dsp:cNvPr id="0" name=""/>
        <dsp:cNvSpPr/>
      </dsp:nvSpPr>
      <dsp:spPr>
        <a:xfrm>
          <a:off x="6615409" y="2103485"/>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энергичны (что порой составляет проблему для партнера)</a:t>
          </a:r>
          <a:endParaRPr lang="ru-RU" sz="2200" kern="1200" dirty="0"/>
        </a:p>
      </dsp:txBody>
      <dsp:txXfrm>
        <a:off x="6615409" y="2103485"/>
        <a:ext cx="3033332" cy="14349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671C-08F9-4C45-A0BF-8B37A36466EF}">
      <dsp:nvSpPr>
        <dsp:cNvPr id="0" name=""/>
        <dsp:cNvSpPr/>
      </dsp:nvSpPr>
      <dsp:spPr>
        <a:xfrm>
          <a:off x="329" y="394298"/>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ориентированы на систематичность, последовательность</a:t>
          </a:r>
          <a:endParaRPr lang="ru-RU" sz="2100" kern="1200" dirty="0"/>
        </a:p>
      </dsp:txBody>
      <dsp:txXfrm>
        <a:off x="329" y="394298"/>
        <a:ext cx="3033332" cy="1434980"/>
      </dsp:txXfrm>
    </dsp:sp>
    <dsp:sp modelId="{FC169333-1524-475B-9554-F9CE4C5A241D}">
      <dsp:nvSpPr>
        <dsp:cNvPr id="0" name=""/>
        <dsp:cNvSpPr/>
      </dsp:nvSpPr>
      <dsp:spPr>
        <a:xfrm>
          <a:off x="3307869" y="394298"/>
          <a:ext cx="3033332" cy="143498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ориентированы на причинно-следственные связи</a:t>
          </a:r>
          <a:endParaRPr lang="ru-RU" sz="2100" kern="1200" dirty="0"/>
        </a:p>
      </dsp:txBody>
      <dsp:txXfrm>
        <a:off x="3307869" y="394298"/>
        <a:ext cx="3033332" cy="1434980"/>
      </dsp:txXfrm>
    </dsp:sp>
    <dsp:sp modelId="{0D66E6E2-C157-49AB-876A-6E47BE60CC33}">
      <dsp:nvSpPr>
        <dsp:cNvPr id="0" name=""/>
        <dsp:cNvSpPr/>
      </dsp:nvSpPr>
      <dsp:spPr>
        <a:xfrm>
          <a:off x="6615409" y="394298"/>
          <a:ext cx="3033332" cy="14349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честны</a:t>
          </a:r>
          <a:endParaRPr lang="ru-RU" sz="2100" kern="1200" dirty="0"/>
        </a:p>
      </dsp:txBody>
      <dsp:txXfrm>
        <a:off x="6615409" y="394298"/>
        <a:ext cx="3033332" cy="1434980"/>
      </dsp:txXfrm>
    </dsp:sp>
    <dsp:sp modelId="{5A987D59-2B26-40A2-B90D-2CE1F7A74686}">
      <dsp:nvSpPr>
        <dsp:cNvPr id="0" name=""/>
        <dsp:cNvSpPr/>
      </dsp:nvSpPr>
      <dsp:spPr>
        <a:xfrm>
          <a:off x="329" y="2103485"/>
          <a:ext cx="3033332" cy="143498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многословны</a:t>
          </a:r>
          <a:endParaRPr lang="ru-RU" sz="2100" kern="1200" dirty="0"/>
        </a:p>
      </dsp:txBody>
      <dsp:txXfrm>
        <a:off x="329" y="2103485"/>
        <a:ext cx="3033332" cy="1434980"/>
      </dsp:txXfrm>
    </dsp:sp>
    <dsp:sp modelId="{D4611962-A510-4CD2-BDAE-5B028F554926}">
      <dsp:nvSpPr>
        <dsp:cNvPr id="0" name=""/>
        <dsp:cNvSpPr/>
      </dsp:nvSpPr>
      <dsp:spPr>
        <a:xfrm>
          <a:off x="3307869" y="2103485"/>
          <a:ext cx="3033332" cy="143498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мало эмоциональны</a:t>
          </a:r>
          <a:endParaRPr lang="ru-RU" sz="2100" kern="1200" dirty="0"/>
        </a:p>
      </dsp:txBody>
      <dsp:txXfrm>
        <a:off x="3307869" y="2103485"/>
        <a:ext cx="3033332" cy="1434980"/>
      </dsp:txXfrm>
    </dsp:sp>
    <dsp:sp modelId="{B12FC571-C247-467A-921E-9B9A23B4BFB7}">
      <dsp:nvSpPr>
        <dsp:cNvPr id="0" name=""/>
        <dsp:cNvSpPr/>
      </dsp:nvSpPr>
      <dsp:spPr>
        <a:xfrm>
          <a:off x="6615409" y="2103485"/>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тщательны и методичны</a:t>
          </a:r>
        </a:p>
      </dsp:txBody>
      <dsp:txXfrm>
        <a:off x="6615409" y="2103485"/>
        <a:ext cx="3033332" cy="1434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671C-08F9-4C45-A0BF-8B37A36466EF}">
      <dsp:nvSpPr>
        <dsp:cNvPr id="0" name=""/>
        <dsp:cNvSpPr/>
      </dsp:nvSpPr>
      <dsp:spPr>
        <a:xfrm>
          <a:off x="329" y="394298"/>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спонтанные</a:t>
          </a:r>
          <a:endParaRPr lang="ru-RU" sz="2300" kern="1200" dirty="0"/>
        </a:p>
      </dsp:txBody>
      <dsp:txXfrm>
        <a:off x="329" y="394298"/>
        <a:ext cx="3033332" cy="1434980"/>
      </dsp:txXfrm>
    </dsp:sp>
    <dsp:sp modelId="{FC169333-1524-475B-9554-F9CE4C5A241D}">
      <dsp:nvSpPr>
        <dsp:cNvPr id="0" name=""/>
        <dsp:cNvSpPr/>
      </dsp:nvSpPr>
      <dsp:spPr>
        <a:xfrm>
          <a:off x="3307869" y="394298"/>
          <a:ext cx="3033332" cy="143498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сопереживающие</a:t>
          </a:r>
          <a:endParaRPr lang="ru-RU" sz="2300" kern="1200" dirty="0"/>
        </a:p>
      </dsp:txBody>
      <dsp:txXfrm>
        <a:off x="3307869" y="394298"/>
        <a:ext cx="3033332" cy="1434980"/>
      </dsp:txXfrm>
    </dsp:sp>
    <dsp:sp modelId="{0D66E6E2-C157-49AB-876A-6E47BE60CC33}">
      <dsp:nvSpPr>
        <dsp:cNvPr id="0" name=""/>
        <dsp:cNvSpPr/>
      </dsp:nvSpPr>
      <dsp:spPr>
        <a:xfrm>
          <a:off x="6615409" y="394298"/>
          <a:ext cx="3033332" cy="14349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психологически ориентированные</a:t>
          </a:r>
          <a:endParaRPr lang="ru-RU" sz="2300" kern="1200" dirty="0"/>
        </a:p>
      </dsp:txBody>
      <dsp:txXfrm>
        <a:off x="6615409" y="394298"/>
        <a:ext cx="3033332" cy="1434980"/>
      </dsp:txXfrm>
    </dsp:sp>
    <dsp:sp modelId="{5A987D59-2B26-40A2-B90D-2CE1F7A74686}">
      <dsp:nvSpPr>
        <dsp:cNvPr id="0" name=""/>
        <dsp:cNvSpPr/>
      </dsp:nvSpPr>
      <dsp:spPr>
        <a:xfrm>
          <a:off x="329" y="2103485"/>
          <a:ext cx="3033332" cy="143498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эмоциональные</a:t>
          </a:r>
          <a:endParaRPr lang="ru-RU" sz="2300" kern="1200" dirty="0"/>
        </a:p>
      </dsp:txBody>
      <dsp:txXfrm>
        <a:off x="329" y="2103485"/>
        <a:ext cx="3033332" cy="1434980"/>
      </dsp:txXfrm>
    </dsp:sp>
    <dsp:sp modelId="{D4611962-A510-4CD2-BDAE-5B028F554926}">
      <dsp:nvSpPr>
        <dsp:cNvPr id="0" name=""/>
        <dsp:cNvSpPr/>
      </dsp:nvSpPr>
      <dsp:spPr>
        <a:xfrm>
          <a:off x="3307869" y="2103485"/>
          <a:ext cx="3033332" cy="143498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восприимчивые</a:t>
          </a:r>
          <a:endParaRPr lang="ru-RU" sz="2300" kern="1200" dirty="0"/>
        </a:p>
      </dsp:txBody>
      <dsp:txXfrm>
        <a:off x="3307869" y="2103485"/>
        <a:ext cx="3033332" cy="1434980"/>
      </dsp:txXfrm>
    </dsp:sp>
    <dsp:sp modelId="{B12FC571-C247-467A-921E-9B9A23B4BFB7}">
      <dsp:nvSpPr>
        <dsp:cNvPr id="0" name=""/>
        <dsp:cNvSpPr/>
      </dsp:nvSpPr>
      <dsp:spPr>
        <a:xfrm>
          <a:off x="6615409" y="2103485"/>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чувствительные</a:t>
          </a:r>
        </a:p>
      </dsp:txBody>
      <dsp:txXfrm>
        <a:off x="6615409" y="2103485"/>
        <a:ext cx="3033332" cy="14349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5671C-08F9-4C45-A0BF-8B37A36466EF}">
      <dsp:nvSpPr>
        <dsp:cNvPr id="0" name=""/>
        <dsp:cNvSpPr/>
      </dsp:nvSpPr>
      <dsp:spPr>
        <a:xfrm>
          <a:off x="329" y="394298"/>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обладают хорошим воображением</a:t>
          </a:r>
          <a:endParaRPr lang="ru-RU" sz="2400" kern="1200" dirty="0"/>
        </a:p>
      </dsp:txBody>
      <dsp:txXfrm>
        <a:off x="329" y="394298"/>
        <a:ext cx="3033332" cy="1434980"/>
      </dsp:txXfrm>
    </dsp:sp>
    <dsp:sp modelId="{FC169333-1524-475B-9554-F9CE4C5A241D}">
      <dsp:nvSpPr>
        <dsp:cNvPr id="0" name=""/>
        <dsp:cNvSpPr/>
      </dsp:nvSpPr>
      <dsp:spPr>
        <a:xfrm>
          <a:off x="3307869" y="394298"/>
          <a:ext cx="3033332" cy="143498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err="1" smtClean="0"/>
            <a:t>харизматичны</a:t>
          </a:r>
          <a:endParaRPr lang="ru-RU" sz="2400" kern="1200" dirty="0"/>
        </a:p>
      </dsp:txBody>
      <dsp:txXfrm>
        <a:off x="3307869" y="394298"/>
        <a:ext cx="3033332" cy="1434980"/>
      </dsp:txXfrm>
    </dsp:sp>
    <dsp:sp modelId="{0D66E6E2-C157-49AB-876A-6E47BE60CC33}">
      <dsp:nvSpPr>
        <dsp:cNvPr id="0" name=""/>
        <dsp:cNvSpPr/>
      </dsp:nvSpPr>
      <dsp:spPr>
        <a:xfrm>
          <a:off x="6615409" y="394298"/>
          <a:ext cx="3033332" cy="143498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порой их сложно понимать</a:t>
          </a:r>
          <a:endParaRPr lang="ru-RU" sz="2400" kern="1200" dirty="0"/>
        </a:p>
      </dsp:txBody>
      <dsp:txXfrm>
        <a:off x="6615409" y="394298"/>
        <a:ext cx="3033332" cy="1434980"/>
      </dsp:txXfrm>
    </dsp:sp>
    <dsp:sp modelId="{5A987D59-2B26-40A2-B90D-2CE1F7A74686}">
      <dsp:nvSpPr>
        <dsp:cNvPr id="0" name=""/>
        <dsp:cNvSpPr/>
      </dsp:nvSpPr>
      <dsp:spPr>
        <a:xfrm>
          <a:off x="329" y="2103485"/>
          <a:ext cx="3033332" cy="143498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эгоцентричны и мало реалистичны</a:t>
          </a:r>
        </a:p>
      </dsp:txBody>
      <dsp:txXfrm>
        <a:off x="329" y="2103485"/>
        <a:ext cx="3033332" cy="1434980"/>
      </dsp:txXfrm>
    </dsp:sp>
    <dsp:sp modelId="{D4611962-A510-4CD2-BDAE-5B028F554926}">
      <dsp:nvSpPr>
        <dsp:cNvPr id="0" name=""/>
        <dsp:cNvSpPr/>
      </dsp:nvSpPr>
      <dsp:spPr>
        <a:xfrm>
          <a:off x="3307869" y="2103485"/>
          <a:ext cx="3033332" cy="143498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творчески настроены и полны идей</a:t>
          </a:r>
        </a:p>
      </dsp:txBody>
      <dsp:txXfrm>
        <a:off x="3307869" y="2103485"/>
        <a:ext cx="3033332" cy="1434980"/>
      </dsp:txXfrm>
    </dsp:sp>
    <dsp:sp modelId="{B12FC571-C247-467A-921E-9B9A23B4BFB7}">
      <dsp:nvSpPr>
        <dsp:cNvPr id="0" name=""/>
        <dsp:cNvSpPr/>
      </dsp:nvSpPr>
      <dsp:spPr>
        <a:xfrm>
          <a:off x="6615409" y="2103485"/>
          <a:ext cx="3033332" cy="143498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оказывают стимулирующее влияние на других</a:t>
          </a:r>
        </a:p>
      </dsp:txBody>
      <dsp:txXfrm>
        <a:off x="6615409" y="2103485"/>
        <a:ext cx="3033332" cy="143498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rtl="0"/>
            <a:endParaRPr lang="ru-RU"/>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rtl="0"/>
            <a:fld id="{8953317C-D022-4673-AA19-DF784C64DA79}" type="datetime1">
              <a:rPr lang="ru-RU" smtClean="0"/>
              <a:t>14.09.2021</a:t>
            </a:fld>
            <a:endParaRPr lang="ru-RU"/>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rtl="0"/>
            <a:fld id="{7C119DBA-4540-49B3-8FA9-6259387ECF9E}" type="slidenum">
              <a:rPr lang="ru-RU"/>
              <a:t>‹#›</a:t>
            </a:fld>
            <a:endParaRPr lang="ru-RU"/>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rtl="0"/>
            <a:fld id="{8F5AABBC-9B48-4D0C-943E-908B72015856}" type="datetime1">
              <a:rPr lang="ru-RU" noProof="0" smtClean="0"/>
              <a:t>14.09.2021</a:t>
            </a:fld>
            <a:endParaRPr lang="ru-RU" noProof="0"/>
          </a:p>
        </p:txBody>
      </p:sp>
      <p:sp>
        <p:nvSpPr>
          <p:cNvPr id="4" name="Образ слайда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rtl="0"/>
            <a:fld id="{E3B36274-F2B9-4C45-BBB4-0EDF4CD651A7}" type="slidenum">
              <a:rPr lang="ru-RU" noProof="0"/>
              <a:t>‹#›</a:t>
            </a:fld>
            <a:endParaRPr lang="ru-RU" noProof="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E3B36274-F2B9-4C45-BBB4-0EDF4CD651A7}" type="slidenum">
              <a:rPr lang="ru-RU" smtClean="0"/>
              <a:t>1</a:t>
            </a:fld>
            <a:endParaRPr lang="ru-RU"/>
          </a:p>
        </p:txBody>
      </p:sp>
    </p:spTree>
    <p:extLst>
      <p:ext uri="{BB962C8B-B14F-4D97-AF65-F5344CB8AC3E}">
        <p14:creationId xmlns:p14="http://schemas.microsoft.com/office/powerpoint/2010/main" val="5094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25</a:t>
            </a:fld>
            <a:endParaRPr lang="ru-RU"/>
          </a:p>
        </p:txBody>
      </p:sp>
    </p:spTree>
    <p:extLst>
      <p:ext uri="{BB962C8B-B14F-4D97-AF65-F5344CB8AC3E}">
        <p14:creationId xmlns:p14="http://schemas.microsoft.com/office/powerpoint/2010/main" val="308174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32</a:t>
            </a:fld>
            <a:endParaRPr lang="ru-RU" dirty="0"/>
          </a:p>
        </p:txBody>
      </p:sp>
    </p:spTree>
    <p:extLst>
      <p:ext uri="{BB962C8B-B14F-4D97-AF65-F5344CB8AC3E}">
        <p14:creationId xmlns:p14="http://schemas.microsoft.com/office/powerpoint/2010/main" val="1340237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35</a:t>
            </a:fld>
            <a:endParaRPr lang="ru-RU" dirty="0"/>
          </a:p>
        </p:txBody>
      </p:sp>
    </p:spTree>
    <p:extLst>
      <p:ext uri="{BB962C8B-B14F-4D97-AF65-F5344CB8AC3E}">
        <p14:creationId xmlns:p14="http://schemas.microsoft.com/office/powerpoint/2010/main" val="126558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36</a:t>
            </a:fld>
            <a:endParaRPr lang="ru-RU" dirty="0"/>
          </a:p>
        </p:txBody>
      </p:sp>
    </p:spTree>
    <p:extLst>
      <p:ext uri="{BB962C8B-B14F-4D97-AF65-F5344CB8AC3E}">
        <p14:creationId xmlns:p14="http://schemas.microsoft.com/office/powerpoint/2010/main" val="82020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37</a:t>
            </a:fld>
            <a:endParaRPr lang="ru-RU" dirty="0"/>
          </a:p>
        </p:txBody>
      </p:sp>
    </p:spTree>
    <p:extLst>
      <p:ext uri="{BB962C8B-B14F-4D97-AF65-F5344CB8AC3E}">
        <p14:creationId xmlns:p14="http://schemas.microsoft.com/office/powerpoint/2010/main" val="67301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38</a:t>
            </a:fld>
            <a:endParaRPr lang="ru-RU" dirty="0"/>
          </a:p>
        </p:txBody>
      </p:sp>
    </p:spTree>
    <p:extLst>
      <p:ext uri="{BB962C8B-B14F-4D97-AF65-F5344CB8AC3E}">
        <p14:creationId xmlns:p14="http://schemas.microsoft.com/office/powerpoint/2010/main" val="3973293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39</a:t>
            </a:fld>
            <a:endParaRPr lang="ru-RU" dirty="0"/>
          </a:p>
        </p:txBody>
      </p:sp>
    </p:spTree>
    <p:extLst>
      <p:ext uri="{BB962C8B-B14F-4D97-AF65-F5344CB8AC3E}">
        <p14:creationId xmlns:p14="http://schemas.microsoft.com/office/powerpoint/2010/main" val="298336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40</a:t>
            </a:fld>
            <a:endParaRPr lang="ru-RU" dirty="0"/>
          </a:p>
        </p:txBody>
      </p:sp>
    </p:spTree>
    <p:extLst>
      <p:ext uri="{BB962C8B-B14F-4D97-AF65-F5344CB8AC3E}">
        <p14:creationId xmlns:p14="http://schemas.microsoft.com/office/powerpoint/2010/main" val="408658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41</a:t>
            </a:fld>
            <a:endParaRPr lang="ru-RU" dirty="0"/>
          </a:p>
        </p:txBody>
      </p:sp>
    </p:spTree>
    <p:extLst>
      <p:ext uri="{BB962C8B-B14F-4D97-AF65-F5344CB8AC3E}">
        <p14:creationId xmlns:p14="http://schemas.microsoft.com/office/powerpoint/2010/main" val="374063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E3B36274-F2B9-4C45-BBB4-0EDF4CD651A7}" type="slidenum">
              <a:rPr lang="ru-RU" smtClean="0"/>
              <a:t>6</a:t>
            </a:fld>
            <a:endParaRPr lang="ru-RU"/>
          </a:p>
        </p:txBody>
      </p:sp>
    </p:spTree>
    <p:extLst>
      <p:ext uri="{BB962C8B-B14F-4D97-AF65-F5344CB8AC3E}">
        <p14:creationId xmlns:p14="http://schemas.microsoft.com/office/powerpoint/2010/main" val="135153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E3B36274-F2B9-4C45-BBB4-0EDF4CD651A7}" type="slidenum">
              <a:rPr lang="ru-RU" smtClean="0"/>
              <a:t>7</a:t>
            </a:fld>
            <a:endParaRPr lang="ru-RU"/>
          </a:p>
        </p:txBody>
      </p:sp>
    </p:spTree>
    <p:extLst>
      <p:ext uri="{BB962C8B-B14F-4D97-AF65-F5344CB8AC3E}">
        <p14:creationId xmlns:p14="http://schemas.microsoft.com/office/powerpoint/2010/main" val="337709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E3B36274-F2B9-4C45-BBB4-0EDF4CD651A7}" type="slidenum">
              <a:rPr lang="ru-RU" smtClean="0"/>
              <a:t>9</a:t>
            </a:fld>
            <a:endParaRPr lang="ru-RU"/>
          </a:p>
        </p:txBody>
      </p:sp>
    </p:spTree>
    <p:extLst>
      <p:ext uri="{BB962C8B-B14F-4D97-AF65-F5344CB8AC3E}">
        <p14:creationId xmlns:p14="http://schemas.microsoft.com/office/powerpoint/2010/main" val="165621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20</a:t>
            </a:fld>
            <a:endParaRPr lang="ru-RU"/>
          </a:p>
        </p:txBody>
      </p:sp>
    </p:spTree>
    <p:extLst>
      <p:ext uri="{BB962C8B-B14F-4D97-AF65-F5344CB8AC3E}">
        <p14:creationId xmlns:p14="http://schemas.microsoft.com/office/powerpoint/2010/main" val="419850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21</a:t>
            </a:fld>
            <a:endParaRPr lang="ru-RU"/>
          </a:p>
        </p:txBody>
      </p:sp>
    </p:spTree>
    <p:extLst>
      <p:ext uri="{BB962C8B-B14F-4D97-AF65-F5344CB8AC3E}">
        <p14:creationId xmlns:p14="http://schemas.microsoft.com/office/powerpoint/2010/main" val="131737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22</a:t>
            </a:fld>
            <a:endParaRPr lang="ru-RU"/>
          </a:p>
        </p:txBody>
      </p:sp>
    </p:spTree>
    <p:extLst>
      <p:ext uri="{BB962C8B-B14F-4D97-AF65-F5344CB8AC3E}">
        <p14:creationId xmlns:p14="http://schemas.microsoft.com/office/powerpoint/2010/main" val="376809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23</a:t>
            </a:fld>
            <a:endParaRPr lang="ru-RU"/>
          </a:p>
        </p:txBody>
      </p:sp>
    </p:spTree>
    <p:extLst>
      <p:ext uri="{BB962C8B-B14F-4D97-AF65-F5344CB8AC3E}">
        <p14:creationId xmlns:p14="http://schemas.microsoft.com/office/powerpoint/2010/main" val="97110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097BF0A6-9DE7-4D4F-86C7-D6F614E29483}" type="slidenum">
              <a:rPr lang="ru-RU" smtClean="0"/>
              <a:t>24</a:t>
            </a:fld>
            <a:endParaRPr lang="ru-RU"/>
          </a:p>
        </p:txBody>
      </p:sp>
    </p:spTree>
    <p:extLst>
      <p:ext uri="{BB962C8B-B14F-4D97-AF65-F5344CB8AC3E}">
        <p14:creationId xmlns:p14="http://schemas.microsoft.com/office/powerpoint/2010/main" val="293627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2413" y="1371600"/>
            <a:ext cx="9144000" cy="3505200"/>
          </a:xfrm>
        </p:spPr>
        <p:txBody>
          <a:bodyPr rtlCol="0">
            <a:noAutofit/>
          </a:bodyPr>
          <a:lstStyle>
            <a:lvl1pPr>
              <a:defRPr sz="7200"/>
            </a:lvl1pPr>
          </a:lstStyle>
          <a:p>
            <a:pPr rtl="0"/>
            <a:r>
              <a:rPr lang="ru-RU" noProof="0" smtClean="0"/>
              <a:t>Образец заголовка</a:t>
            </a:r>
            <a:endParaRPr lang="ru-RU" noProof="0"/>
          </a:p>
        </p:txBody>
      </p:sp>
      <p:sp>
        <p:nvSpPr>
          <p:cNvPr id="3" name="Подзаголовок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smtClean="0"/>
              <a:t>Образец подзаголовка</a:t>
            </a:r>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p:txBody>
      </p:sp>
      <p:sp>
        <p:nvSpPr>
          <p:cNvPr id="4" name="Дата 3"/>
          <p:cNvSpPr>
            <a:spLocks noGrp="1"/>
          </p:cNvSpPr>
          <p:nvPr>
            <p:ph type="dt" sz="half" idx="10"/>
          </p:nvPr>
        </p:nvSpPr>
        <p:spPr/>
        <p:txBody>
          <a:bodyPr rtlCol="0"/>
          <a:lstStyle/>
          <a:p>
            <a:pPr rtl="0"/>
            <a:fld id="{90191ADC-D8F1-4916-8DD3-96B21E3CD8B1}" type="datetime1">
              <a:rPr lang="ru-RU" noProof="0" smtClean="0"/>
              <a:t>14.09.2021</a:t>
            </a:fld>
            <a:endParaRPr lang="ru-RU" noProof="0"/>
          </a:p>
        </p:txBody>
      </p:sp>
      <p:sp>
        <p:nvSpPr>
          <p:cNvPr id="6" name="Номер слайда 5"/>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41075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hasCustomPrompt="1"/>
          </p:nvPr>
        </p:nvSpPr>
        <p:spPr/>
        <p:txBody>
          <a:bodyPr vert="eaVert" rtlCol="0"/>
          <a:lstStyle>
            <a:lvl5pPr>
              <a:defRPr/>
            </a:lvl5pPr>
            <a:lvl6pPr>
              <a:defRPr baseline="0"/>
            </a:lvl6pPr>
            <a:lvl7pPr>
              <a:defRPr baseline="0"/>
            </a:lvl7pPr>
            <a:lvl8pPr>
              <a:defRPr baseline="0"/>
            </a:lvl8pPr>
            <a:lvl9pPr>
              <a:defRPr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p:txBody>
      </p:sp>
      <p:sp>
        <p:nvSpPr>
          <p:cNvPr id="4" name="Дата 3"/>
          <p:cNvSpPr>
            <a:spLocks noGrp="1"/>
          </p:cNvSpPr>
          <p:nvPr>
            <p:ph type="dt" sz="half" idx="10"/>
          </p:nvPr>
        </p:nvSpPr>
        <p:spPr/>
        <p:txBody>
          <a:bodyPr rtlCol="0"/>
          <a:lstStyle/>
          <a:p>
            <a:pPr rtl="0"/>
            <a:fld id="{6DAD10AA-EB3A-485C-AC11-CBAD33FA627B}" type="datetime1">
              <a:rPr lang="ru-RU" noProof="0" smtClean="0"/>
              <a:t>14.09.2021</a:t>
            </a:fld>
            <a:endParaRPr lang="ru-RU" noProof="0"/>
          </a:p>
        </p:txBody>
      </p:sp>
      <p:sp>
        <p:nvSpPr>
          <p:cNvPr id="6" name="Номер слайда 5"/>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11733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752012" y="533400"/>
            <a:ext cx="1371600" cy="5592764"/>
          </a:xfrm>
        </p:spPr>
        <p:txBody>
          <a:bodyPr vert="eaVert" rtlCol="0"/>
          <a:lstStyle/>
          <a:p>
            <a:pPr rtl="0"/>
            <a:r>
              <a:rPr lang="ru-RU" noProof="0" smtClean="0"/>
              <a:t>Образец заголовка</a:t>
            </a:r>
            <a:endParaRPr lang="ru-RU" noProof="0"/>
          </a:p>
        </p:txBody>
      </p:sp>
      <p:sp>
        <p:nvSpPr>
          <p:cNvPr id="3" name="Вертикальный текст 2"/>
          <p:cNvSpPr>
            <a:spLocks noGrp="1"/>
          </p:cNvSpPr>
          <p:nvPr>
            <p:ph type="body" orient="vert" idx="1" hasCustomPrompt="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p:txBody>
      </p:sp>
      <p:sp>
        <p:nvSpPr>
          <p:cNvPr id="4" name="Дата 3"/>
          <p:cNvSpPr>
            <a:spLocks noGrp="1"/>
          </p:cNvSpPr>
          <p:nvPr>
            <p:ph type="dt" sz="half" idx="10"/>
          </p:nvPr>
        </p:nvSpPr>
        <p:spPr/>
        <p:txBody>
          <a:bodyPr rtlCol="0"/>
          <a:lstStyle/>
          <a:p>
            <a:pPr rtl="0"/>
            <a:fld id="{21A0AAA1-A277-43B2-9A99-A4124B6340F1}" type="datetime1">
              <a:rPr lang="ru-RU" noProof="0" smtClean="0"/>
              <a:t>14.09.2021</a:t>
            </a:fld>
            <a:endParaRPr lang="ru-RU" noProof="0"/>
          </a:p>
        </p:txBody>
      </p:sp>
      <p:sp>
        <p:nvSpPr>
          <p:cNvPr id="6" name="Номер слайда 5"/>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88754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88DD7-6DAF-436D-B04A-EBCCAA36917C}"/>
              </a:ext>
            </a:extLst>
          </p:cNvPr>
          <p:cNvSpPr>
            <a:spLocks noGrp="1"/>
          </p:cNvSpPr>
          <p:nvPr>
            <p:ph type="title" hasCustomPrompt="1"/>
          </p:nvPr>
        </p:nvSpPr>
        <p:spPr>
          <a:xfrm>
            <a:off x="431887" y="432000"/>
            <a:ext cx="11337047"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688" y="1008000"/>
            <a:ext cx="11336560" cy="360000"/>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id="{9322B50D-6A7D-41C6-BA57-613BC231DF36}"/>
              </a:ext>
            </a:extLst>
          </p:cNvPr>
          <p:cNvSpPr>
            <a:spLocks noGrp="1"/>
          </p:cNvSpPr>
          <p:nvPr>
            <p:ph type="body" idx="1"/>
          </p:nvPr>
        </p:nvSpPr>
        <p:spPr>
          <a:xfrm>
            <a:off x="431888" y="1515834"/>
            <a:ext cx="5470575" cy="360000"/>
          </a:xfrm>
        </p:spPr>
        <p:txBody>
          <a:bodyPr rtlCol="0"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id="{9FD584DA-F775-47B8-A1D7-6556AD5FCBD2}"/>
              </a:ext>
            </a:extLst>
          </p:cNvPr>
          <p:cNvSpPr>
            <a:spLocks noGrp="1"/>
          </p:cNvSpPr>
          <p:nvPr>
            <p:ph sz="half" idx="2"/>
          </p:nvPr>
        </p:nvSpPr>
        <p:spPr>
          <a:xfrm>
            <a:off x="431888" y="2023668"/>
            <a:ext cx="5470575"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id="{78A963F8-6F6E-440E-B3B3-DDE13C083A36}"/>
              </a:ext>
            </a:extLst>
          </p:cNvPr>
          <p:cNvSpPr>
            <a:spLocks noGrp="1"/>
          </p:cNvSpPr>
          <p:nvPr>
            <p:ph type="body" sz="quarter" idx="13"/>
          </p:nvPr>
        </p:nvSpPr>
        <p:spPr>
          <a:xfrm>
            <a:off x="6298359" y="1516360"/>
            <a:ext cx="5470575" cy="358775"/>
          </a:xfrm>
        </p:spPr>
        <p:txBody>
          <a:bodyPr rtlCol="0"/>
          <a:lstStyle>
            <a:lvl1pPr marL="0" indent="0">
              <a:buNone/>
              <a:defRPr sz="2399"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id="{DF0A5256-B267-47DA-858A-0F3867CB6139}"/>
              </a:ext>
            </a:extLst>
          </p:cNvPr>
          <p:cNvSpPr>
            <a:spLocks noGrp="1"/>
          </p:cNvSpPr>
          <p:nvPr>
            <p:ph type="body" sz="quarter" idx="12"/>
          </p:nvPr>
        </p:nvSpPr>
        <p:spPr>
          <a:xfrm>
            <a:off x="6298247" y="2020360"/>
            <a:ext cx="5470688"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343904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екст и изображение 1">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4412" y="-1"/>
            <a:ext cx="6094413"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40EE479C-D1F6-4BAC-80D2-90EF74E3261A}"/>
              </a:ext>
            </a:extLst>
          </p:cNvPr>
          <p:cNvSpPr>
            <a:spLocks noGrp="1"/>
          </p:cNvSpPr>
          <p:nvPr>
            <p:ph type="title" hasCustomPrompt="1"/>
          </p:nvPr>
        </p:nvSpPr>
        <p:spPr>
          <a:xfrm>
            <a:off x="7109948" y="3802899"/>
            <a:ext cx="4646990" cy="985000"/>
          </a:xfrm>
          <a:solidFill>
            <a:schemeClr val="bg1"/>
          </a:solidFill>
        </p:spPr>
        <p:txBody>
          <a:bodyPr lIns="180000" tIns="180000" rIns="180000" bIns="180000" rtlCol="0"/>
          <a:lstStyle>
            <a:lvl1pPr algn="r">
              <a:lnSpc>
                <a:spcPct val="70000"/>
              </a:lnSpc>
              <a:defRPr sz="4199" b="1" spc="-300">
                <a:solidFill>
                  <a:schemeClr val="tx1">
                    <a:lumMod val="75000"/>
                    <a:lumOff val="25000"/>
                  </a:schemeClr>
                </a:solidFill>
              </a:defRPr>
            </a:lvl1pPr>
          </a:lstStyle>
          <a:p>
            <a:pPr rtl="0"/>
            <a:r>
              <a:rPr lang="ru-RU" noProof="0" dirty="0"/>
              <a:t>Изменить заголовок</a:t>
            </a:r>
          </a:p>
        </p:txBody>
      </p:sp>
      <p:sp>
        <p:nvSpPr>
          <p:cNvPr id="10" name="Подзаголовок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09948" y="4787900"/>
            <a:ext cx="464699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id="{A22238F2-C6EC-476F-8371-119AECBA5622}"/>
              </a:ext>
            </a:extLst>
          </p:cNvPr>
          <p:cNvSpPr>
            <a:spLocks noGrp="1"/>
          </p:cNvSpPr>
          <p:nvPr>
            <p:ph sz="half" idx="1"/>
          </p:nvPr>
        </p:nvSpPr>
        <p:spPr>
          <a:xfrm>
            <a:off x="431888" y="2668686"/>
            <a:ext cx="5470575"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id="{1508F53F-6AA2-4060-904A-BC90211DC043}"/>
              </a:ext>
            </a:extLst>
          </p:cNvPr>
          <p:cNvSpPr/>
          <p:nvPr userDrawn="1"/>
        </p:nvSpPr>
        <p:spPr>
          <a:xfrm>
            <a:off x="9346153" y="3700775"/>
            <a:ext cx="2410784"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noProof="0" dirty="0"/>
          </a:p>
        </p:txBody>
      </p:sp>
    </p:spTree>
    <p:extLst>
      <p:ext uri="{BB962C8B-B14F-4D97-AF65-F5344CB8AC3E}">
        <p14:creationId xmlns:p14="http://schemas.microsoft.com/office/powerpoint/2010/main" val="40920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Текст и изображение 2">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4413"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6767" y="1869796"/>
            <a:ext cx="6640170" cy="1124345"/>
          </a:xfrm>
          <a:solidFill>
            <a:schemeClr val="bg1">
              <a:lumMod val="95000"/>
            </a:schemeClr>
          </a:solidFill>
        </p:spPr>
        <p:txBody>
          <a:bodyPr lIns="180000" tIns="180000" rIns="180000" bIns="180000" rtlCol="0"/>
          <a:lstStyle>
            <a:lvl1pPr algn="l">
              <a:lnSpc>
                <a:spcPct val="70000"/>
              </a:lnSpc>
              <a:defRPr sz="4199" b="1" spc="-300">
                <a:solidFill>
                  <a:schemeClr val="tx1">
                    <a:lumMod val="75000"/>
                    <a:lumOff val="25000"/>
                  </a:schemeClr>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7001" y="2994142"/>
            <a:ext cx="663989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id="{A22238F2-C6EC-476F-8371-119AECBA5622}"/>
              </a:ext>
            </a:extLst>
          </p:cNvPr>
          <p:cNvSpPr>
            <a:spLocks noGrp="1"/>
          </p:cNvSpPr>
          <p:nvPr>
            <p:ph sz="half" idx="1"/>
          </p:nvPr>
        </p:nvSpPr>
        <p:spPr>
          <a:xfrm>
            <a:off x="6286363" y="3763649"/>
            <a:ext cx="5470575"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
        <p:nvSpPr>
          <p:cNvPr id="8" name="Прямоугольник 7">
            <a:extLst>
              <a:ext uri="{FF2B5EF4-FFF2-40B4-BE49-F238E27FC236}">
                <a16:creationId xmlns:a16="http://schemas.microsoft.com/office/drawing/2014/main" id="{FA5285E0-8F27-49C4-AADF-92A3B72D41FD}"/>
              </a:ext>
            </a:extLst>
          </p:cNvPr>
          <p:cNvSpPr/>
          <p:nvPr userDrawn="1"/>
        </p:nvSpPr>
        <p:spPr>
          <a:xfrm>
            <a:off x="9773279" y="1762069"/>
            <a:ext cx="1983658"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noProof="0" dirty="0"/>
          </a:p>
        </p:txBody>
      </p:sp>
    </p:spTree>
    <p:extLst>
      <p:ext uri="{BB962C8B-B14F-4D97-AF65-F5344CB8AC3E}">
        <p14:creationId xmlns:p14="http://schemas.microsoft.com/office/powerpoint/2010/main" val="326667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688" y="1008000"/>
            <a:ext cx="11336560" cy="360000"/>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57356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Спасибо за внимание!">
    <p:bg>
      <p:bgPr>
        <a:solidFill>
          <a:schemeClr val="bg1">
            <a:lumMod val="95000"/>
          </a:schemeClr>
        </a:solidFill>
        <a:effectLst/>
      </p:bgPr>
    </p:bg>
    <p:spTree>
      <p:nvGrpSpPr>
        <p:cNvPr id="1" name=""/>
        <p:cNvGrpSpPr/>
        <p:nvPr/>
      </p:nvGrpSpPr>
      <p:grpSpPr>
        <a:xfrm>
          <a:off x="0" y="0"/>
          <a:ext cx="0" cy="0"/>
          <a:chOff x="0" y="0"/>
          <a:chExt cx="0" cy="0"/>
        </a:xfrm>
      </p:grpSpPr>
      <p:sp>
        <p:nvSpPr>
          <p:cNvPr id="41" name="Рисунок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9777555"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5997" y="2798354"/>
            <a:ext cx="3732828" cy="1013684"/>
          </a:xfrm>
          <a:solidFill>
            <a:schemeClr val="bg1"/>
          </a:solidFill>
        </p:spPr>
        <p:txBody>
          <a:bodyPr vert="horz" lIns="180000" tIns="180000" rIns="252000" bIns="180000" rtlCol="0" anchor="t">
            <a:noAutofit/>
          </a:bodyPr>
          <a:lstStyle>
            <a:lvl1pPr algn="r">
              <a:lnSpc>
                <a:spcPct val="60000"/>
              </a:lnSpc>
              <a:defRPr lang="en-ZA" sz="4199" b="1" spc="-300" dirty="0"/>
            </a:lvl1pPr>
          </a:lstStyle>
          <a:p>
            <a:pPr lvl="0" algn="r" rtl="0"/>
            <a:r>
              <a:rPr lang="ru-RU" noProof="0" dirty="0"/>
              <a:t>Спасибо за внимание!</a:t>
            </a:r>
          </a:p>
        </p:txBody>
      </p:sp>
      <p:sp>
        <p:nvSpPr>
          <p:cNvPr id="9" name="Текст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5997" y="3957705"/>
            <a:ext cx="2909584"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Полное имя</a:t>
            </a:r>
          </a:p>
        </p:txBody>
      </p:sp>
      <p:sp>
        <p:nvSpPr>
          <p:cNvPr id="10" name="Текст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5997" y="4306722"/>
            <a:ext cx="2909584"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Номер телефона</a:t>
            </a:r>
          </a:p>
        </p:txBody>
      </p:sp>
      <p:sp>
        <p:nvSpPr>
          <p:cNvPr id="11" name="Текст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5997" y="4655739"/>
            <a:ext cx="2909584" cy="316800"/>
          </a:xfrm>
          <a:solidFill>
            <a:schemeClr val="tx1">
              <a:lumMod val="75000"/>
              <a:lumOff val="25000"/>
            </a:schemeClr>
          </a:solidFill>
        </p:spPr>
        <p:txBody>
          <a:bodyPr rIns="72000" rtlCol="0" anchor="ctr"/>
          <a:lstStyle>
            <a:lvl1pPr marL="0" indent="0" algn="r">
              <a:lnSpc>
                <a:spcPct val="50000"/>
              </a:lnSpc>
              <a:buNone/>
              <a:defRPr sz="1600">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Электронная почта или контакт в социальной сети</a:t>
            </a:r>
          </a:p>
        </p:txBody>
      </p:sp>
      <p:sp>
        <p:nvSpPr>
          <p:cNvPr id="12" name="Текст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5997" y="5004756"/>
            <a:ext cx="2909584" cy="316800"/>
          </a:xfrm>
          <a:solidFill>
            <a:schemeClr val="tx1">
              <a:lumMod val="75000"/>
              <a:lumOff val="25000"/>
            </a:schemeClr>
          </a:solidFill>
        </p:spPr>
        <p:txBody>
          <a:bodyPr rIns="72000" rtlCol="0" anchor="ctr"/>
          <a:lstStyle>
            <a:lvl1pPr marL="0" indent="0" algn="r">
              <a:buNone/>
              <a:defRPr sz="1600">
                <a:solidFill>
                  <a:schemeClr val="bg1"/>
                </a:solidFill>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Веб-сайт компании</a:t>
            </a:r>
          </a:p>
        </p:txBody>
      </p:sp>
      <p:sp>
        <p:nvSpPr>
          <p:cNvPr id="15" name="Прямоугольник 14">
            <a:extLst>
              <a:ext uri="{FF2B5EF4-FFF2-40B4-BE49-F238E27FC236}">
                <a16:creationId xmlns:a16="http://schemas.microsoft.com/office/drawing/2014/main" id="{9504A767-1C0B-484E-BF7D-CD42D30A52EE}"/>
              </a:ext>
            </a:extLst>
          </p:cNvPr>
          <p:cNvSpPr/>
          <p:nvPr userDrawn="1"/>
        </p:nvSpPr>
        <p:spPr>
          <a:xfrm>
            <a:off x="11756937" y="6803351"/>
            <a:ext cx="431888"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799" noProof="0" dirty="0"/>
          </a:p>
        </p:txBody>
      </p:sp>
      <p:sp>
        <p:nvSpPr>
          <p:cNvPr id="14" name="Прямоугольник 13">
            <a:extLst>
              <a:ext uri="{FF2B5EF4-FFF2-40B4-BE49-F238E27FC236}">
                <a16:creationId xmlns:a16="http://schemas.microsoft.com/office/drawing/2014/main" id="{7A13D8A8-6C3D-4527-959D-41C3213F7F02}"/>
              </a:ext>
            </a:extLst>
          </p:cNvPr>
          <p:cNvSpPr/>
          <p:nvPr userDrawn="1"/>
        </p:nvSpPr>
        <p:spPr>
          <a:xfrm>
            <a:off x="0" y="6803351"/>
            <a:ext cx="9777557"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799" noProof="0" dirty="0"/>
          </a:p>
        </p:txBody>
      </p:sp>
      <p:sp>
        <p:nvSpPr>
          <p:cNvPr id="13" name="Прямоугольник 12">
            <a:extLst>
              <a:ext uri="{FF2B5EF4-FFF2-40B4-BE49-F238E27FC236}">
                <a16:creationId xmlns:a16="http://schemas.microsoft.com/office/drawing/2014/main" id="{EC0FBB1B-4F0E-4365-BF27-3150FC6C3B90}"/>
              </a:ext>
            </a:extLst>
          </p:cNvPr>
          <p:cNvSpPr/>
          <p:nvPr userDrawn="1"/>
        </p:nvSpPr>
        <p:spPr>
          <a:xfrm>
            <a:off x="9777557" y="6803351"/>
            <a:ext cx="1979381"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799" noProof="0" dirty="0"/>
          </a:p>
        </p:txBody>
      </p:sp>
      <p:sp>
        <p:nvSpPr>
          <p:cNvPr id="8" name="Прямоугольник 7">
            <a:extLst>
              <a:ext uri="{FF2B5EF4-FFF2-40B4-BE49-F238E27FC236}">
                <a16:creationId xmlns:a16="http://schemas.microsoft.com/office/drawing/2014/main" id="{51DD44D8-4A8F-4693-B90A-166855B29D25}"/>
              </a:ext>
            </a:extLst>
          </p:cNvPr>
          <p:cNvSpPr/>
          <p:nvPr userDrawn="1"/>
        </p:nvSpPr>
        <p:spPr>
          <a:xfrm>
            <a:off x="8455997" y="2685912"/>
            <a:ext cx="3732828"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799" noProof="0" dirty="0"/>
          </a:p>
        </p:txBody>
      </p:sp>
      <p:sp>
        <p:nvSpPr>
          <p:cNvPr id="5" name="Номер слайда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3407618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88DD7-6DAF-436D-B04A-EBCCAA36917C}"/>
              </a:ext>
            </a:extLst>
          </p:cNvPr>
          <p:cNvSpPr>
            <a:spLocks noGrp="1"/>
          </p:cNvSpPr>
          <p:nvPr>
            <p:ph type="title" hasCustomPrompt="1"/>
          </p:nvPr>
        </p:nvSpPr>
        <p:spPr>
          <a:xfrm>
            <a:off x="431887" y="432000"/>
            <a:ext cx="11337047" cy="432000"/>
          </a:xfrm>
        </p:spPr>
        <p:txBody>
          <a:bodyPr rtlCol="0"/>
          <a:lstStyle>
            <a:lvl1pPr>
              <a:defRPr>
                <a:solidFill>
                  <a:schemeClr val="tx1">
                    <a:lumMod val="75000"/>
                    <a:lumOff val="25000"/>
                  </a:schemeClr>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688" y="1008000"/>
            <a:ext cx="11336560" cy="360000"/>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id="{9322B50D-6A7D-41C6-BA57-613BC231DF36}"/>
              </a:ext>
            </a:extLst>
          </p:cNvPr>
          <p:cNvSpPr>
            <a:spLocks noGrp="1"/>
          </p:cNvSpPr>
          <p:nvPr>
            <p:ph type="body" idx="1"/>
          </p:nvPr>
        </p:nvSpPr>
        <p:spPr>
          <a:xfrm>
            <a:off x="431888" y="1515834"/>
            <a:ext cx="5470575" cy="360000"/>
          </a:xfrm>
        </p:spPr>
        <p:txBody>
          <a:bodyPr rtlCol="0"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id="{9FD584DA-F775-47B8-A1D7-6556AD5FCBD2}"/>
              </a:ext>
            </a:extLst>
          </p:cNvPr>
          <p:cNvSpPr>
            <a:spLocks noGrp="1"/>
          </p:cNvSpPr>
          <p:nvPr>
            <p:ph sz="half" idx="2"/>
          </p:nvPr>
        </p:nvSpPr>
        <p:spPr>
          <a:xfrm>
            <a:off x="431888" y="2023668"/>
            <a:ext cx="5470575"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id="{78A963F8-6F6E-440E-B3B3-DDE13C083A36}"/>
              </a:ext>
            </a:extLst>
          </p:cNvPr>
          <p:cNvSpPr>
            <a:spLocks noGrp="1"/>
          </p:cNvSpPr>
          <p:nvPr>
            <p:ph type="body" sz="quarter" idx="13"/>
          </p:nvPr>
        </p:nvSpPr>
        <p:spPr>
          <a:xfrm>
            <a:off x="6298359" y="1516360"/>
            <a:ext cx="5470575" cy="358775"/>
          </a:xfrm>
        </p:spPr>
        <p:txBody>
          <a:bodyPr rtlCol="0"/>
          <a:lstStyle>
            <a:lvl1pPr marL="0" indent="0">
              <a:buNone/>
              <a:defRPr sz="2399" b="1"/>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id="{DF0A5256-B267-47DA-858A-0F3867CB6139}"/>
              </a:ext>
            </a:extLst>
          </p:cNvPr>
          <p:cNvSpPr>
            <a:spLocks noGrp="1"/>
          </p:cNvSpPr>
          <p:nvPr>
            <p:ph type="body" sz="quarter" idx="12"/>
          </p:nvPr>
        </p:nvSpPr>
        <p:spPr>
          <a:xfrm>
            <a:off x="6298247" y="2020360"/>
            <a:ext cx="5470688"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778072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
        <p:nvSpPr>
          <p:cNvPr id="4" name="Заголовок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96184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3" name="Объект 2"/>
          <p:cNvSpPr>
            <a:spLocks noGrp="1"/>
          </p:cNvSpPr>
          <p:nvPr>
            <p:ph idx="1" hasCustomPrompt="1"/>
          </p:nvPr>
        </p:nvSpPr>
        <p:spPr/>
        <p:txBody>
          <a:bodyPr rtlCol="0"/>
          <a:lstStyle>
            <a:lvl2pPr>
              <a:buClr>
                <a:schemeClr val="accent2"/>
              </a:buClr>
              <a:defRPr/>
            </a:lvl2pPr>
            <a:lvl5pPr>
              <a:defRPr/>
            </a:lvl5pPr>
            <a:lvl6pPr>
              <a:buClr>
                <a:schemeClr val="accent2"/>
              </a:buClr>
              <a:defRPr baseline="0"/>
            </a:lvl6pPr>
            <a:lvl7pPr>
              <a:buClr>
                <a:schemeClr val="accent2"/>
              </a:buClr>
              <a:defRPr baseline="0"/>
            </a:lvl7pPr>
            <a:lvl8pPr>
              <a:buClr>
                <a:schemeClr val="accent2"/>
              </a:buClr>
              <a:defRPr baseline="0"/>
            </a:lvl8pPr>
            <a:lvl9pPr>
              <a:buClr>
                <a:schemeClr val="accent2"/>
              </a:buClr>
              <a:defRPr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p:txBody>
      </p:sp>
      <p:sp>
        <p:nvSpPr>
          <p:cNvPr id="4" name="Дата 3"/>
          <p:cNvSpPr>
            <a:spLocks noGrp="1"/>
          </p:cNvSpPr>
          <p:nvPr>
            <p:ph type="dt" sz="half" idx="10"/>
          </p:nvPr>
        </p:nvSpPr>
        <p:spPr/>
        <p:txBody>
          <a:bodyPr rtlCol="0"/>
          <a:lstStyle/>
          <a:p>
            <a:pPr rtl="0"/>
            <a:fld id="{C9166CAC-CC45-4848-B44A-EFBF63AB6ADA}" type="datetime1">
              <a:rPr lang="ru-RU" noProof="0" smtClean="0"/>
              <a:t>14.09.2021</a:t>
            </a:fld>
            <a:endParaRPr lang="ru-RU" noProof="0"/>
          </a:p>
        </p:txBody>
      </p:sp>
      <p:sp>
        <p:nvSpPr>
          <p:cNvPr id="6" name="Номер слайда 5"/>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83633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ru-RU" noProof="0" smtClean="0"/>
              <a:t>Образец заголовка</a:t>
            </a:r>
            <a:endParaRPr lang="ru-RU" noProof="0"/>
          </a:p>
        </p:txBody>
      </p:sp>
      <p:sp>
        <p:nvSpPr>
          <p:cNvPr id="3" name="Текст 2"/>
          <p:cNvSpPr>
            <a:spLocks noGrp="1"/>
          </p:cNvSpPr>
          <p:nvPr>
            <p:ph type="body" idx="1" hasCustomPrompt="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5" name="Нижний колонтитул 4"/>
          <p:cNvSpPr>
            <a:spLocks noGrp="1"/>
          </p:cNvSpPr>
          <p:nvPr>
            <p:ph type="ftr" sz="quarter" idx="11"/>
          </p:nvPr>
        </p:nvSpPr>
        <p:spPr/>
        <p:txBody>
          <a:bodyPr rtlCol="0"/>
          <a:lstStyle/>
          <a:p>
            <a:pPr rtl="0"/>
            <a:r>
              <a:rPr lang="ru-RU" noProof="0"/>
              <a:t>Добавить нижний колонтитул</a:t>
            </a:r>
          </a:p>
        </p:txBody>
      </p:sp>
      <p:sp>
        <p:nvSpPr>
          <p:cNvPr id="4" name="Дата 3"/>
          <p:cNvSpPr>
            <a:spLocks noGrp="1"/>
          </p:cNvSpPr>
          <p:nvPr>
            <p:ph type="dt" sz="half" idx="10"/>
          </p:nvPr>
        </p:nvSpPr>
        <p:spPr/>
        <p:txBody>
          <a:bodyPr rtlCol="0"/>
          <a:lstStyle/>
          <a:p>
            <a:pPr rtl="0"/>
            <a:fld id="{7968485F-C3C3-4526-81CB-31F42522DADA}" type="datetime1">
              <a:rPr lang="ru-RU" noProof="0" smtClean="0"/>
              <a:t>14.09.2021</a:t>
            </a:fld>
            <a:endParaRPr lang="ru-RU" noProof="0"/>
          </a:p>
        </p:txBody>
      </p:sp>
      <p:sp>
        <p:nvSpPr>
          <p:cNvPr id="6" name="Номер слайда 5"/>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359165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p:spPr>
        <p:txBody>
          <a:bodyPr rtlCol="0"/>
          <a:lstStyle/>
          <a:p>
            <a:pPr rtl="0"/>
            <a:r>
              <a:rPr lang="ru-RU" noProof="0" smtClean="0"/>
              <a:t>Образец заголовка</a:t>
            </a:r>
            <a:endParaRPr lang="ru-RU" noProof="0"/>
          </a:p>
        </p:txBody>
      </p:sp>
      <p:sp>
        <p:nvSpPr>
          <p:cNvPr id="3" name="Объект 2"/>
          <p:cNvSpPr>
            <a:spLocks noGrp="1"/>
          </p:cNvSpPr>
          <p:nvPr>
            <p:ph sz="half" idx="1" hasCustomPrompt="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11"/>
          </p:nvPr>
        </p:nvSpPr>
        <p:spPr/>
        <p:txBody>
          <a:bodyPr rtlCol="0"/>
          <a:lstStyle/>
          <a:p>
            <a:pPr rtl="0"/>
            <a:r>
              <a:rPr lang="ru-RU" noProof="0"/>
              <a:t>Добавить нижний колонтитул</a:t>
            </a:r>
          </a:p>
        </p:txBody>
      </p:sp>
      <p:sp>
        <p:nvSpPr>
          <p:cNvPr id="5" name="Дата 4"/>
          <p:cNvSpPr>
            <a:spLocks noGrp="1"/>
          </p:cNvSpPr>
          <p:nvPr>
            <p:ph type="dt" sz="half" idx="10"/>
          </p:nvPr>
        </p:nvSpPr>
        <p:spPr/>
        <p:txBody>
          <a:bodyPr rtlCol="0"/>
          <a:lstStyle/>
          <a:p>
            <a:pPr rtl="0"/>
            <a:fld id="{3CC74E5D-304B-4796-A599-2DCF7CBE61C5}" type="datetime1">
              <a:rPr lang="ru-RU" noProof="0" smtClean="0"/>
              <a:t>14.09.2021</a:t>
            </a:fld>
            <a:endParaRPr lang="ru-RU" noProof="0"/>
          </a:p>
        </p:txBody>
      </p:sp>
      <p:sp>
        <p:nvSpPr>
          <p:cNvPr id="7" name="Номер слайда 6"/>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3831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1143000"/>
          </a:xfrm>
        </p:spPr>
        <p:txBody>
          <a:bodyPr rtlCol="0"/>
          <a:lstStyle>
            <a:lvl1pPr>
              <a:defRPr/>
            </a:lvl1pPr>
          </a:lstStyle>
          <a:p>
            <a:pPr rtl="0"/>
            <a:r>
              <a:rPr lang="ru-RU" noProof="0" smtClean="0"/>
              <a:t>Образец заголовка</a:t>
            </a:r>
            <a:endParaRPr lang="ru-RU" noProof="0"/>
          </a:p>
        </p:txBody>
      </p:sp>
      <p:sp>
        <p:nvSpPr>
          <p:cNvPr id="3" name="Текст 2"/>
          <p:cNvSpPr>
            <a:spLocks noGrp="1"/>
          </p:cNvSpPr>
          <p:nvPr>
            <p:ph type="body" idx="1" hasCustomPrompt="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8" name="Нижний колонтитул 7"/>
          <p:cNvSpPr>
            <a:spLocks noGrp="1"/>
          </p:cNvSpPr>
          <p:nvPr>
            <p:ph type="ftr" sz="quarter" idx="11"/>
          </p:nvPr>
        </p:nvSpPr>
        <p:spPr/>
        <p:txBody>
          <a:bodyPr rtlCol="0"/>
          <a:lstStyle/>
          <a:p>
            <a:pPr rtl="0"/>
            <a:r>
              <a:rPr lang="ru-RU" noProof="0"/>
              <a:t>Добавить нижний колонтитул</a:t>
            </a:r>
          </a:p>
        </p:txBody>
      </p:sp>
      <p:sp>
        <p:nvSpPr>
          <p:cNvPr id="7" name="Дата 6"/>
          <p:cNvSpPr>
            <a:spLocks noGrp="1"/>
          </p:cNvSpPr>
          <p:nvPr>
            <p:ph type="dt" sz="half" idx="10"/>
          </p:nvPr>
        </p:nvSpPr>
        <p:spPr/>
        <p:txBody>
          <a:bodyPr rtlCol="0"/>
          <a:lstStyle/>
          <a:p>
            <a:pPr rtl="0"/>
            <a:fld id="{4637037C-0620-417E-9656-802ACA272AC0}" type="datetime1">
              <a:rPr lang="ru-RU" noProof="0" smtClean="0"/>
              <a:t>14.09.2021</a:t>
            </a:fld>
            <a:endParaRPr lang="ru-RU" noProof="0"/>
          </a:p>
        </p:txBody>
      </p:sp>
      <p:sp>
        <p:nvSpPr>
          <p:cNvPr id="9" name="Номер слайда 8"/>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38129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a:p>
        </p:txBody>
      </p:sp>
      <p:sp>
        <p:nvSpPr>
          <p:cNvPr id="4" name="Нижний колонтитул 3"/>
          <p:cNvSpPr>
            <a:spLocks noGrp="1"/>
          </p:cNvSpPr>
          <p:nvPr>
            <p:ph type="ftr" sz="quarter" idx="11"/>
          </p:nvPr>
        </p:nvSpPr>
        <p:spPr/>
        <p:txBody>
          <a:bodyPr rtlCol="0"/>
          <a:lstStyle/>
          <a:p>
            <a:pPr rtl="0"/>
            <a:r>
              <a:rPr lang="ru-RU" noProof="0"/>
              <a:t>Добавить нижний колонтитул</a:t>
            </a:r>
          </a:p>
        </p:txBody>
      </p:sp>
      <p:sp>
        <p:nvSpPr>
          <p:cNvPr id="3" name="Дата 2"/>
          <p:cNvSpPr>
            <a:spLocks noGrp="1"/>
          </p:cNvSpPr>
          <p:nvPr>
            <p:ph type="dt" sz="half" idx="10"/>
          </p:nvPr>
        </p:nvSpPr>
        <p:spPr/>
        <p:txBody>
          <a:bodyPr rtlCol="0"/>
          <a:lstStyle/>
          <a:p>
            <a:pPr rtl="0"/>
            <a:fld id="{6FFC41E6-9B1F-4138-9227-3F89283C940A}" type="datetime1">
              <a:rPr lang="ru-RU" noProof="0" smtClean="0"/>
              <a:t>14.09.2021</a:t>
            </a:fld>
            <a:endParaRPr lang="ru-RU" noProof="0"/>
          </a:p>
        </p:txBody>
      </p:sp>
      <p:sp>
        <p:nvSpPr>
          <p:cNvPr id="5" name="Номер слайда 4"/>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223656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a:t>Добавить нижний колонтитул</a:t>
            </a:r>
          </a:p>
        </p:txBody>
      </p:sp>
      <p:sp>
        <p:nvSpPr>
          <p:cNvPr id="2" name="Дата 1"/>
          <p:cNvSpPr>
            <a:spLocks noGrp="1"/>
          </p:cNvSpPr>
          <p:nvPr>
            <p:ph type="dt" sz="half" idx="10"/>
          </p:nvPr>
        </p:nvSpPr>
        <p:spPr/>
        <p:txBody>
          <a:bodyPr rtlCol="0"/>
          <a:lstStyle/>
          <a:p>
            <a:pPr rtl="0"/>
            <a:fld id="{66A3E58A-0895-4D93-83B7-891D181FB25B}" type="datetime1">
              <a:rPr lang="ru-RU" noProof="0" smtClean="0"/>
              <a:t>14.09.2021</a:t>
            </a:fld>
            <a:endParaRPr lang="ru-RU" noProof="0"/>
          </a:p>
        </p:txBody>
      </p:sp>
      <p:sp>
        <p:nvSpPr>
          <p:cNvPr id="4" name="Номер слайда 3"/>
          <p:cNvSpPr>
            <a:spLocks noGrp="1"/>
          </p:cNvSpPr>
          <p:nvPr>
            <p:ph type="sldNum" sz="quarter" idx="12"/>
          </p:nvPr>
        </p:nvSpPr>
        <p:spPr/>
        <p:txBody>
          <a:bodyPr rtlCol="0"/>
          <a:lstStyle/>
          <a:p>
            <a:pPr rtl="0"/>
            <a:fld id="{E5137D0E-4A4F-4307-8994-C1891D747D59}" type="slidenum">
              <a:rPr lang="ru-RU" noProof="0" smtClean="0"/>
              <a:t>‹#›</a:t>
            </a:fld>
            <a:endParaRPr lang="ru-RU" noProof="0"/>
          </a:p>
        </p:txBody>
      </p:sp>
    </p:spTree>
    <p:extLst>
      <p:ext uri="{BB962C8B-B14F-4D97-AF65-F5344CB8AC3E}">
        <p14:creationId xmlns:p14="http://schemas.microsoft.com/office/powerpoint/2010/main" val="34652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ru-RU" noProof="0" smtClean="0"/>
              <a:t>Образец заголовка</a:t>
            </a:r>
            <a:endParaRPr lang="ru-RU" noProof="0"/>
          </a:p>
        </p:txBody>
      </p:sp>
      <p:sp>
        <p:nvSpPr>
          <p:cNvPr id="3" name="Объект 2"/>
          <p:cNvSpPr>
            <a:spLocks noGrp="1"/>
          </p:cNvSpPr>
          <p:nvPr>
            <p:ph idx="1" hasCustomPrompt="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
        <p:nvSpPr>
          <p:cNvPr id="9" name="Нижний колонтитул 8"/>
          <p:cNvSpPr>
            <a:spLocks noGrp="1"/>
          </p:cNvSpPr>
          <p:nvPr>
            <p:ph type="ftr" sz="quarter" idx="11"/>
          </p:nvPr>
        </p:nvSpPr>
        <p:spPr/>
        <p:txBody>
          <a:bodyPr rtlCol="0"/>
          <a:lstStyle/>
          <a:p>
            <a:pPr rtl="0"/>
            <a:r>
              <a:rPr lang="ru-RU" noProof="0"/>
              <a:t>Добавить нижний колонтитул</a:t>
            </a:r>
          </a:p>
        </p:txBody>
      </p:sp>
      <p:sp>
        <p:nvSpPr>
          <p:cNvPr id="8" name="Дата 7"/>
          <p:cNvSpPr>
            <a:spLocks noGrp="1"/>
          </p:cNvSpPr>
          <p:nvPr>
            <p:ph type="dt" sz="half" idx="10"/>
          </p:nvPr>
        </p:nvSpPr>
        <p:spPr/>
        <p:txBody>
          <a:bodyPr rtlCol="0"/>
          <a:lstStyle/>
          <a:p>
            <a:pPr rtl="0"/>
            <a:fld id="{03232276-6850-409A-8A48-7792E39DB774}" type="datetime1">
              <a:rPr lang="ru-RU" noProof="0" smtClean="0"/>
              <a:t>14.09.2021</a:t>
            </a:fld>
            <a:endParaRPr lang="ru-RU" noProof="0"/>
          </a:p>
        </p:txBody>
      </p:sp>
      <p:sp>
        <p:nvSpPr>
          <p:cNvPr id="10" name="Номер слайда 9"/>
          <p:cNvSpPr>
            <a:spLocks noGrp="1"/>
          </p:cNvSpPr>
          <p:nvPr>
            <p:ph type="sldNum" sz="quarter" idx="12"/>
          </p:nvPr>
        </p:nvSpPr>
        <p:spPr/>
        <p:txBody>
          <a:bodyPr rtlCol="0"/>
          <a:lstStyle/>
          <a:p>
            <a:pPr rtl="0"/>
            <a:fld id="{E5137D0E-4A4F-4307-8994-C1891D747D59}" type="slidenum">
              <a:rPr lang="ru-RU" noProof="0" smtClean="0"/>
              <a:pPr/>
              <a:t>‹#›</a:t>
            </a:fld>
            <a:endParaRPr lang="ru-RU" noProof="0"/>
          </a:p>
        </p:txBody>
      </p:sp>
    </p:spTree>
    <p:extLst>
      <p:ext uri="{BB962C8B-B14F-4D97-AF65-F5344CB8AC3E}">
        <p14:creationId xmlns:p14="http://schemas.microsoft.com/office/powerpoint/2010/main" val="391364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ru-RU" noProof="0" smtClean="0"/>
              <a:t>Образец заголовка</a:t>
            </a:r>
            <a:endParaRPr lang="ru-RU" noProof="0"/>
          </a:p>
        </p:txBody>
      </p:sp>
      <p:sp>
        <p:nvSpPr>
          <p:cNvPr id="5" name="Прямоугольник 4"/>
          <p:cNvSpPr/>
          <p:nvPr/>
        </p:nvSpPr>
        <p:spPr>
          <a:xfrm>
            <a:off x="5027612" y="457200"/>
            <a:ext cx="66294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hasCustomPrompt="1"/>
          </p:nvPr>
        </p:nvSpPr>
        <p:spPr>
          <a:xfrm>
            <a:off x="54086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Щелкните, чтобы изменить стили текста образца слайда</a:t>
            </a:r>
          </a:p>
        </p:txBody>
      </p:sp>
    </p:spTree>
    <p:extLst>
      <p:ext uri="{BB962C8B-B14F-4D97-AF65-F5344CB8AC3E}">
        <p14:creationId xmlns:p14="http://schemas.microsoft.com/office/powerpoint/2010/main" val="37738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32" name="Группа 31"/>
          <p:cNvGrpSpPr/>
          <p:nvPr/>
        </p:nvGrpSpPr>
        <p:grpSpPr>
          <a:xfrm>
            <a:off x="-1" y="0"/>
            <a:ext cx="12188825" cy="6858000"/>
            <a:chOff x="-1" y="0"/>
            <a:chExt cx="12188825" cy="6858000"/>
          </a:xfrm>
        </p:grpSpPr>
        <p:sp>
          <p:nvSpPr>
            <p:cNvPr id="8" name="Прямоугольник 8"/>
            <p:cNvSpPr>
              <a:spLocks noChangeArrowheads="1"/>
            </p:cNvSpPr>
            <p:nvPr/>
          </p:nvSpPr>
          <p:spPr bwMode="auto">
            <a:xfrm>
              <a:off x="4164514" y="6705600"/>
              <a:ext cx="8024310" cy="152400"/>
            </a:xfrm>
            <a:prstGeom prst="rect">
              <a:avLst/>
            </a:prstGeom>
            <a:gradFill rotWithShape="0">
              <a:gsLst>
                <a:gs pos="0">
                  <a:schemeClr val="accent5">
                    <a:lumMod val="20000"/>
                    <a:lumOff val="80000"/>
                  </a:schemeClr>
                </a:gs>
                <a:gs pos="100000">
                  <a:schemeClr val="accent5">
                    <a:lumMod val="75000"/>
                  </a:schemeClr>
                </a:gs>
              </a:gsLst>
              <a:lin ang="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9" name="Прямоугольник 9"/>
            <p:cNvSpPr>
              <a:spLocks noChangeArrowheads="1"/>
            </p:cNvSpPr>
            <p:nvPr/>
          </p:nvSpPr>
          <p:spPr bwMode="auto">
            <a:xfrm>
              <a:off x="11680956" y="1981200"/>
              <a:ext cx="507868" cy="4267200"/>
            </a:xfrm>
            <a:prstGeom prst="rect">
              <a:avLst/>
            </a:prstGeom>
            <a:gradFill rotWithShape="0">
              <a:gsLst>
                <a:gs pos="0">
                  <a:schemeClr val="tx2">
                    <a:lumMod val="20000"/>
                    <a:lumOff val="80000"/>
                  </a:schemeClr>
                </a:gs>
                <a:gs pos="100000">
                  <a:schemeClr val="tx2">
                    <a:lumMod val="60000"/>
                    <a:lumOff val="40000"/>
                  </a:schemeClr>
                </a:gs>
              </a:gsLst>
              <a:lin ang="540000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0" name="Прямоугольник 10"/>
            <p:cNvSpPr>
              <a:spLocks noChangeArrowheads="1"/>
            </p:cNvSpPr>
            <p:nvPr/>
          </p:nvSpPr>
          <p:spPr bwMode="auto">
            <a:xfrm>
              <a:off x="-1" y="5257800"/>
              <a:ext cx="609441" cy="152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1" name="Прямоугольник 11"/>
            <p:cNvSpPr>
              <a:spLocks noChangeArrowheads="1"/>
            </p:cNvSpPr>
            <p:nvPr/>
          </p:nvSpPr>
          <p:spPr bwMode="auto">
            <a:xfrm>
              <a:off x="-1" y="5410200"/>
              <a:ext cx="609441"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2" name="Прямоугольник 12"/>
            <p:cNvSpPr>
              <a:spLocks noChangeArrowheads="1"/>
            </p:cNvSpPr>
            <p:nvPr/>
          </p:nvSpPr>
          <p:spPr bwMode="auto">
            <a:xfrm>
              <a:off x="11680956" y="0"/>
              <a:ext cx="507868"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3" name="Прямоугольник 13"/>
            <p:cNvSpPr>
              <a:spLocks noChangeArrowheads="1"/>
            </p:cNvSpPr>
            <p:nvPr/>
          </p:nvSpPr>
          <p:spPr bwMode="auto">
            <a:xfrm>
              <a:off x="7618015" y="0"/>
              <a:ext cx="4062942" cy="304800"/>
            </a:xfrm>
            <a:prstGeom prst="rect">
              <a:avLst/>
            </a:prstGeom>
            <a:solidFill>
              <a:schemeClr val="accent1"/>
            </a:solidFill>
            <a:ln w="9525">
              <a:solidFill>
                <a:schemeClr val="accent3"/>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4" name="Прямоугольник 14"/>
            <p:cNvSpPr>
              <a:spLocks noChangeArrowheads="1"/>
            </p:cNvSpPr>
            <p:nvPr/>
          </p:nvSpPr>
          <p:spPr bwMode="auto">
            <a:xfrm>
              <a:off x="609440" y="304800"/>
              <a:ext cx="711015" cy="762000"/>
            </a:xfrm>
            <a:prstGeom prst="rect">
              <a:avLst/>
            </a:prstGeom>
            <a:solidFill>
              <a:schemeClr val="bg2">
                <a:lumMod val="50000"/>
                <a:alpha val="50000"/>
              </a:schemeClr>
            </a:soli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5" name="Прямоугольник 15"/>
            <p:cNvSpPr>
              <a:spLocks noChangeArrowheads="1"/>
            </p:cNvSpPr>
            <p:nvPr/>
          </p:nvSpPr>
          <p:spPr bwMode="auto">
            <a:xfrm>
              <a:off x="-1" y="1066800"/>
              <a:ext cx="609441" cy="4191000"/>
            </a:xfrm>
            <a:prstGeom prst="rect">
              <a:avLst/>
            </a:prstGeom>
            <a:gradFill rotWithShape="0">
              <a:gsLst>
                <a:gs pos="0">
                  <a:schemeClr val="bg2">
                    <a:lumMod val="50000"/>
                  </a:schemeClr>
                </a:gs>
                <a:gs pos="100000">
                  <a:schemeClr val="bg1"/>
                </a:gs>
              </a:gsLst>
              <a:lin ang="5400000" scaled="1"/>
            </a:gradFill>
            <a:ln w="9525">
              <a:solidFill>
                <a:schemeClr val="tx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6" name="Прямоугольник 16"/>
            <p:cNvSpPr>
              <a:spLocks noChangeArrowheads="1"/>
            </p:cNvSpPr>
            <p:nvPr/>
          </p:nvSpPr>
          <p:spPr bwMode="auto">
            <a:xfrm>
              <a:off x="-1" y="304800"/>
              <a:ext cx="609441"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7" name="Прямоугольник 17"/>
            <p:cNvSpPr>
              <a:spLocks noChangeArrowheads="1"/>
            </p:cNvSpPr>
            <p:nvPr/>
          </p:nvSpPr>
          <p:spPr bwMode="auto">
            <a:xfrm>
              <a:off x="-1" y="0"/>
              <a:ext cx="1320456" cy="304800"/>
            </a:xfrm>
            <a:prstGeom prst="rect">
              <a:avLst/>
            </a:prstGeom>
            <a:solidFill>
              <a:schemeClr val="accent1"/>
            </a:solidFill>
            <a:ln w="19050">
              <a:solidFill>
                <a:schemeClr val="accent1"/>
              </a:solidFill>
              <a:miter lim="800000"/>
              <a:headEnd/>
              <a:tailEnd/>
            </a:ln>
            <a:effectLst/>
            <a:extLst/>
          </p:spPr>
          <p:txBody>
            <a:bodyPr wrap="none" rtlCol="0" anchor="ctr"/>
            <a:lstStyle/>
            <a:p>
              <a:pPr algn="ctr" rtl="0"/>
              <a:endParaRPr kumimoji="1" lang="ru-RU" sz="2400" noProof="0">
                <a:latin typeface="굴림" pitchFamily="50" charset="-127"/>
              </a:endParaRPr>
            </a:p>
          </p:txBody>
        </p:sp>
        <p:sp>
          <p:nvSpPr>
            <p:cNvPr id="18" name="Прямоугольник 18"/>
            <p:cNvSpPr>
              <a:spLocks noChangeArrowheads="1"/>
            </p:cNvSpPr>
            <p:nvPr/>
          </p:nvSpPr>
          <p:spPr bwMode="auto">
            <a:xfrm>
              <a:off x="1320455" y="0"/>
              <a:ext cx="6297560" cy="304800"/>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a:endParaRPr kumimoji="1" lang="ru-RU" sz="2400" noProof="0">
                <a:latin typeface="굴림" pitchFamily="50" charset="-127"/>
              </a:endParaRPr>
            </a:p>
          </p:txBody>
        </p:sp>
        <p:sp>
          <p:nvSpPr>
            <p:cNvPr id="19" name="Линия 19"/>
            <p:cNvSpPr>
              <a:spLocks noChangeShapeType="1"/>
            </p:cNvSpPr>
            <p:nvPr/>
          </p:nvSpPr>
          <p:spPr bwMode="auto">
            <a:xfrm flipV="1">
              <a:off x="609440" y="304800"/>
              <a:ext cx="0" cy="6553200"/>
            </a:xfrm>
            <a:prstGeom prst="line">
              <a:avLst/>
            </a:prstGeom>
            <a:noFill/>
            <a:ln w="762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0" name="Линия 20"/>
            <p:cNvSpPr>
              <a:spLocks noChangeShapeType="1"/>
            </p:cNvSpPr>
            <p:nvPr/>
          </p:nvSpPr>
          <p:spPr bwMode="auto">
            <a:xfrm>
              <a:off x="609440" y="6705600"/>
              <a:ext cx="11579384"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1" name="Линия 21"/>
            <p:cNvSpPr>
              <a:spLocks noChangeShapeType="1"/>
            </p:cNvSpPr>
            <p:nvPr/>
          </p:nvSpPr>
          <p:spPr bwMode="auto">
            <a:xfrm flipV="1">
              <a:off x="11680956" y="0"/>
              <a:ext cx="0" cy="670560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2" name="Линия 22"/>
            <p:cNvSpPr>
              <a:spLocks noChangeShapeType="1"/>
            </p:cNvSpPr>
            <p:nvPr/>
          </p:nvSpPr>
          <p:spPr bwMode="auto">
            <a:xfrm>
              <a:off x="-1" y="304800"/>
              <a:ext cx="12188825" cy="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3" name="Линия 23"/>
            <p:cNvSpPr>
              <a:spLocks noChangeShapeType="1"/>
            </p:cNvSpPr>
            <p:nvPr/>
          </p:nvSpPr>
          <p:spPr bwMode="auto">
            <a:xfrm flipH="1">
              <a:off x="7618015" y="457200"/>
              <a:ext cx="4570809" cy="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4" name="Линия 24"/>
            <p:cNvSpPr>
              <a:spLocks noChangeShapeType="1"/>
            </p:cNvSpPr>
            <p:nvPr/>
          </p:nvSpPr>
          <p:spPr bwMode="auto">
            <a:xfrm flipV="1">
              <a:off x="7618015" y="0"/>
              <a:ext cx="0" cy="4572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5" name="Линия 25"/>
            <p:cNvSpPr>
              <a:spLocks noChangeShapeType="1"/>
            </p:cNvSpPr>
            <p:nvPr/>
          </p:nvSpPr>
          <p:spPr bwMode="auto">
            <a:xfrm>
              <a:off x="11680956" y="1981200"/>
              <a:ext cx="5078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6" name="Линия 26"/>
            <p:cNvSpPr>
              <a:spLocks noChangeShapeType="1"/>
            </p:cNvSpPr>
            <p:nvPr/>
          </p:nvSpPr>
          <p:spPr bwMode="auto">
            <a:xfrm>
              <a:off x="1320455" y="0"/>
              <a:ext cx="0" cy="1066800"/>
            </a:xfrm>
            <a:prstGeom prst="line">
              <a:avLst/>
            </a:prstGeom>
            <a:noFill/>
            <a:ln w="190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27" name="Линия 27"/>
            <p:cNvSpPr>
              <a:spLocks noChangeShapeType="1"/>
            </p:cNvSpPr>
            <p:nvPr/>
          </p:nvSpPr>
          <p:spPr bwMode="auto">
            <a:xfrm flipH="1">
              <a:off x="-1" y="1066800"/>
              <a:ext cx="1320456"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30" name="Линия 30"/>
            <p:cNvSpPr>
              <a:spLocks noChangeShapeType="1"/>
            </p:cNvSpPr>
            <p:nvPr/>
          </p:nvSpPr>
          <p:spPr bwMode="auto">
            <a:xfrm flipH="1">
              <a:off x="-1" y="5257800"/>
              <a:ext cx="609441"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sp>
          <p:nvSpPr>
            <p:cNvPr id="31" name="Линия 31"/>
            <p:cNvSpPr>
              <a:spLocks noChangeShapeType="1"/>
            </p:cNvSpPr>
            <p:nvPr/>
          </p:nvSpPr>
          <p:spPr bwMode="auto">
            <a:xfrm flipH="1">
              <a:off x="-1" y="5410200"/>
              <a:ext cx="60944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rtl="0"/>
              <a:endParaRPr lang="ru-RU" noProof="0"/>
            </a:p>
          </p:txBody>
        </p:sp>
      </p:grpSp>
      <p:sp>
        <p:nvSpPr>
          <p:cNvPr id="2" name="Заголовок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ru-RU" noProof="0"/>
              <a:t>Образец заголовка</a:t>
            </a:r>
          </a:p>
        </p:txBody>
      </p:sp>
      <p:sp>
        <p:nvSpPr>
          <p:cNvPr id="3" name="Текст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r>
              <a:rPr lang="ru-RU" noProof="0"/>
              <a:t>Добавить нижний колонтитул</a:t>
            </a:r>
          </a:p>
        </p:txBody>
      </p:sp>
      <p:sp>
        <p:nvSpPr>
          <p:cNvPr id="4" name="Дата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BD47A9D5-6228-4E2F-9CE2-0D767F0E9064}" type="datetime1">
              <a:rPr lang="ru-RU" noProof="0" smtClean="0"/>
              <a:t>14.09.2021</a:t>
            </a:fld>
            <a:endParaRPr lang="ru-RU" noProof="0"/>
          </a:p>
        </p:txBody>
      </p:sp>
      <p:sp>
        <p:nvSpPr>
          <p:cNvPr id="6" name="Номер слайда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ru-RU" noProof="0" smtClean="0"/>
              <a:pPr/>
              <a:t>‹#›</a:t>
            </a:fld>
            <a:endParaRPr lang="ru-RU" noProof="0"/>
          </a:p>
        </p:txBody>
      </p:sp>
    </p:spTree>
    <p:extLst>
      <p:ext uri="{BB962C8B-B14F-4D97-AF65-F5344CB8AC3E}">
        <p14:creationId xmlns:p14="http://schemas.microsoft.com/office/powerpoint/2010/main" val="7745226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0.jpeg"/><Relationship Id="rId7" Type="http://schemas.openxmlformats.org/officeDocument/2006/relationships/diagramColors" Target="../diagrams/colors1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09836" y="1196752"/>
            <a:ext cx="10297144" cy="3816424"/>
          </a:xfrm>
        </p:spPr>
        <p:txBody>
          <a:bodyPr rtlCol="0"/>
          <a:lstStyle/>
          <a:p>
            <a:pPr>
              <a:lnSpc>
                <a:spcPct val="150000"/>
              </a:lnSpc>
            </a:pPr>
            <a:r>
              <a:rPr lang="ru-RU" sz="4400" dirty="0" smtClean="0"/>
              <a:t>1. Формы и стили переговоров.</a:t>
            </a:r>
            <a:br>
              <a:rPr lang="ru-RU" sz="4400" dirty="0" smtClean="0"/>
            </a:br>
            <a:r>
              <a:rPr lang="ru-RU" sz="4400" dirty="0" smtClean="0"/>
              <a:t>2. Совещания. Роли участников. </a:t>
            </a:r>
            <a:br>
              <a:rPr lang="ru-RU" sz="4400" dirty="0" smtClean="0"/>
            </a:br>
            <a:r>
              <a:rPr lang="ru-RU" sz="4400" dirty="0" smtClean="0"/>
              <a:t>3. </a:t>
            </a:r>
            <a:r>
              <a:rPr lang="ru-RU" sz="4400" dirty="0" err="1" smtClean="0"/>
              <a:t>Модерация</a:t>
            </a:r>
            <a:r>
              <a:rPr lang="ru-RU" sz="4400" dirty="0" smtClean="0"/>
              <a:t> и </a:t>
            </a:r>
            <a:r>
              <a:rPr lang="ru-RU" sz="4400" dirty="0" err="1" smtClean="0"/>
              <a:t>фасилитация</a:t>
            </a:r>
            <a:r>
              <a:rPr lang="ru-RU" sz="4400" dirty="0" smtClean="0"/>
              <a:t>.</a:t>
            </a:r>
            <a:br>
              <a:rPr lang="ru-RU" sz="4400" dirty="0" smtClean="0"/>
            </a:br>
            <a:r>
              <a:rPr lang="ru-RU" sz="4400" dirty="0" smtClean="0"/>
              <a:t>4. </a:t>
            </a:r>
            <a:r>
              <a:rPr lang="ru-RU" sz="4400" dirty="0" err="1" smtClean="0"/>
              <a:t>Коучинг</a:t>
            </a:r>
            <a:endParaRPr lang="ru-RU" sz="4400"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solidFill>
                  <a:schemeClr val="accent6">
                    <a:lumMod val="75000"/>
                  </a:schemeClr>
                </a:solidFill>
              </a:rPr>
              <a:t>Выделяют четыре основных стиля делового общения партнера при проведении </a:t>
            </a:r>
            <a:r>
              <a:rPr lang="ru-RU" u="sng" dirty="0" smtClean="0">
                <a:solidFill>
                  <a:schemeClr val="accent6">
                    <a:lumMod val="75000"/>
                  </a:schemeClr>
                </a:solidFill>
              </a:rPr>
              <a:t>переговоров</a:t>
            </a:r>
            <a:endParaRPr lang="ru-RU" u="sng" dirty="0">
              <a:solidFill>
                <a:schemeClr val="accent6">
                  <a:lumMod val="75000"/>
                </a:schemeClr>
              </a:solidFill>
            </a:endParaRPr>
          </a:p>
        </p:txBody>
      </p:sp>
      <p:sp>
        <p:nvSpPr>
          <p:cNvPr id="3" name="Объект 2"/>
          <p:cNvSpPr>
            <a:spLocks noGrp="1"/>
          </p:cNvSpPr>
          <p:nvPr>
            <p:ph idx="1"/>
          </p:nvPr>
        </p:nvSpPr>
        <p:spPr>
          <a:xfrm>
            <a:off x="1490156" y="2132856"/>
            <a:ext cx="9601200" cy="3112368"/>
          </a:xfrm>
        </p:spPr>
        <p:txBody>
          <a:bodyPr>
            <a:normAutofit lnSpcReduction="10000"/>
          </a:bodyPr>
          <a:lstStyle/>
          <a:p>
            <a:r>
              <a:rPr lang="ru-RU" sz="2400" dirty="0" smtClean="0"/>
              <a:t>Вам </a:t>
            </a:r>
            <a:r>
              <a:rPr lang="ru-RU" sz="2400" dirty="0"/>
              <a:t>предлагается определить собственный стиль с помощью следующего </a:t>
            </a:r>
            <a:r>
              <a:rPr lang="ru-RU" sz="2400" dirty="0" smtClean="0"/>
              <a:t>теста. </a:t>
            </a:r>
          </a:p>
          <a:p>
            <a:r>
              <a:rPr lang="ru-RU" sz="2400" dirty="0"/>
              <a:t>Данный тест позволяет оценить ваш индивидуальный стиль делового общения.</a:t>
            </a:r>
          </a:p>
          <a:p>
            <a:r>
              <a:rPr lang="ru-RU" sz="2400" dirty="0"/>
              <a:t>Вам предлагается 80 утверждений (40 пар). Из каждой пары необходимо выбрать одно: то, которое, как вы считаете, наиболее соответствует нашему поведению в общении.  </a:t>
            </a:r>
          </a:p>
        </p:txBody>
      </p:sp>
      <p:sp>
        <p:nvSpPr>
          <p:cNvPr id="4" name="Прямоугольник 3"/>
          <p:cNvSpPr/>
          <p:nvPr/>
        </p:nvSpPr>
        <p:spPr>
          <a:xfrm>
            <a:off x="6742485" y="6000855"/>
            <a:ext cx="4752528" cy="584775"/>
          </a:xfrm>
          <a:prstGeom prst="rect">
            <a:avLst/>
          </a:prstGeom>
        </p:spPr>
        <p:txBody>
          <a:bodyPr wrap="square">
            <a:spAutoFit/>
          </a:bodyPr>
          <a:lstStyle/>
          <a:p>
            <a:r>
              <a:rPr lang="ru-RU" sz="1600" b="1" dirty="0"/>
              <a:t>Морозов </a:t>
            </a:r>
            <a:r>
              <a:rPr lang="ru-RU" sz="1600" b="1" dirty="0" smtClean="0"/>
              <a:t>А.В. </a:t>
            </a:r>
            <a:r>
              <a:rPr lang="ru-RU" sz="1600" b="1" dirty="0"/>
              <a:t>Деловая психология. – М.: Академический проект, 2005. – 1040 с. </a:t>
            </a:r>
          </a:p>
        </p:txBody>
      </p:sp>
    </p:spTree>
    <p:extLst>
      <p:ext uri="{BB962C8B-B14F-4D97-AF65-F5344CB8AC3E}">
        <p14:creationId xmlns:p14="http://schemas.microsoft.com/office/powerpoint/2010/main" val="3198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1884" y="1052736"/>
            <a:ext cx="9601200" cy="5040560"/>
          </a:xfrm>
        </p:spPr>
        <p:txBody>
          <a:bodyPr/>
          <a:lstStyle/>
          <a:p>
            <a:r>
              <a:rPr lang="ru-RU" dirty="0"/>
              <a:t>С помощью приведенного ниже «ключа» подсчитайте количество баллов по каждому стилю (каждый выбор в паре равен 1 баллу). Тот стиль, по которому вы набрали наибольшее количество баллов (сумма баллов по каждому из стилей не может быть более 20), наиболее предпочтителен для вас. Если вы набрали одинаковое количество баллов по нескольким стилям – значит они присущи вам в равной степени.</a:t>
            </a:r>
          </a:p>
          <a:p>
            <a:r>
              <a:rPr lang="ru-RU" dirty="0"/>
              <a:t>Стиль1: 1, 8, 9, 13, 17, 24, 26, 31, 33, 40, 41, 48, 50, 53, 57, 63, 65, 70, 74, 79;</a:t>
            </a:r>
          </a:p>
          <a:p>
            <a:r>
              <a:rPr lang="ru-RU" dirty="0"/>
              <a:t>Стиль 2: 2, 7, 10, 14, 18, 23, 25, 30, 34, 37, 42, 47, 51, 55, 58, 62, 66, 69, 75, 78;</a:t>
            </a:r>
          </a:p>
          <a:p>
            <a:r>
              <a:rPr lang="ru-RU" dirty="0"/>
              <a:t>Стиль 3: 3, 6, 11, 15, 19, 22, 27, 29, 35, 38, 43, 46, 49, 56, 59, 64, 67, 71, 76, 80;</a:t>
            </a:r>
          </a:p>
          <a:p>
            <a:r>
              <a:rPr lang="ru-RU" dirty="0"/>
              <a:t>Стиль 4: 4, 5, 12, 16, 20, 21, 28, 32, 36, 39, 44, 45, 52, 54, 60, 61, 68, 72, 73, 77</a:t>
            </a:r>
            <a:r>
              <a:rPr lang="ru-RU" dirty="0" smtClean="0"/>
              <a:t>.</a:t>
            </a:r>
            <a:endParaRPr lang="ru-RU" dirty="0"/>
          </a:p>
        </p:txBody>
      </p:sp>
    </p:spTree>
    <p:extLst>
      <p:ext uri="{BB962C8B-B14F-4D97-AF65-F5344CB8AC3E}">
        <p14:creationId xmlns:p14="http://schemas.microsoft.com/office/powerpoint/2010/main" val="18876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260648"/>
            <a:ext cx="6840760" cy="576064"/>
          </a:xfrm>
        </p:spPr>
        <p:txBody>
          <a:bodyPr>
            <a:normAutofit fontScale="90000"/>
          </a:bodyPr>
          <a:lstStyle/>
          <a:p>
            <a:r>
              <a:rPr lang="ru-RU" b="1" u="sng" dirty="0"/>
              <a:t>Стиль 1 - ориентация на действия</a:t>
            </a:r>
          </a:p>
        </p:txBody>
      </p:sp>
      <p:sp>
        <p:nvSpPr>
          <p:cNvPr id="3" name="Объект 2"/>
          <p:cNvSpPr>
            <a:spLocks noGrp="1"/>
          </p:cNvSpPr>
          <p:nvPr>
            <p:ph idx="1"/>
          </p:nvPr>
        </p:nvSpPr>
        <p:spPr>
          <a:xfrm>
            <a:off x="1197868" y="1048259"/>
            <a:ext cx="10256095" cy="1216821"/>
          </a:xfrm>
        </p:spPr>
        <p:txBody>
          <a:bodyPr/>
          <a:lstStyle/>
          <a:p>
            <a:r>
              <a:rPr lang="ru-RU" dirty="0" smtClean="0"/>
              <a:t>Основное </a:t>
            </a:r>
            <a:r>
              <a:rPr lang="ru-RU" dirty="0"/>
              <a:t>внимание уделяется </a:t>
            </a:r>
            <a:r>
              <a:rPr lang="ru-RU" dirty="0" smtClean="0"/>
              <a:t>действиям. Для </a:t>
            </a:r>
            <a:r>
              <a:rPr lang="ru-RU" dirty="0"/>
              <a:t>людей этого стиля характерно обсуждение результатов, конкретных вопросов, поведения, продуктивности, эффективности, продвижения вперед, ответственности, подтверждений, опыта, препятствий, достижений, изменений, решений. </a:t>
            </a:r>
          </a:p>
        </p:txBody>
      </p:sp>
      <p:graphicFrame>
        <p:nvGraphicFramePr>
          <p:cNvPr id="4" name="Схема 3"/>
          <p:cNvGraphicFramePr/>
          <p:nvPr>
            <p:extLst>
              <p:ext uri="{D42A27DB-BD31-4B8C-83A1-F6EECF244321}">
                <p14:modId xmlns:p14="http://schemas.microsoft.com/office/powerpoint/2010/main" val="4091987059"/>
              </p:ext>
            </p:extLst>
          </p:nvPr>
        </p:nvGraphicFramePr>
        <p:xfrm>
          <a:off x="1197868" y="2276872"/>
          <a:ext cx="9649072" cy="393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38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260648"/>
            <a:ext cx="6840760" cy="576064"/>
          </a:xfrm>
        </p:spPr>
        <p:txBody>
          <a:bodyPr>
            <a:normAutofit fontScale="90000"/>
          </a:bodyPr>
          <a:lstStyle/>
          <a:p>
            <a:r>
              <a:rPr lang="ru-RU" b="1" u="sng" dirty="0"/>
              <a:t>Стиль </a:t>
            </a:r>
            <a:r>
              <a:rPr lang="ru-RU" b="1" u="sng" dirty="0" smtClean="0"/>
              <a:t>2 </a:t>
            </a:r>
            <a:r>
              <a:rPr lang="ru-RU" b="1" u="sng" dirty="0"/>
              <a:t>- ориентация на </a:t>
            </a:r>
            <a:r>
              <a:rPr lang="ru-RU" b="1" u="sng" dirty="0" smtClean="0"/>
              <a:t>процесс</a:t>
            </a:r>
            <a:endParaRPr lang="ru-RU" b="1" u="sng" dirty="0"/>
          </a:p>
        </p:txBody>
      </p:sp>
      <p:sp>
        <p:nvSpPr>
          <p:cNvPr id="3" name="Объект 2"/>
          <p:cNvSpPr>
            <a:spLocks noGrp="1"/>
          </p:cNvSpPr>
          <p:nvPr>
            <p:ph idx="1"/>
          </p:nvPr>
        </p:nvSpPr>
        <p:spPr>
          <a:xfrm>
            <a:off x="1197868" y="1048259"/>
            <a:ext cx="10256095" cy="1216821"/>
          </a:xfrm>
        </p:spPr>
        <p:txBody>
          <a:bodyPr>
            <a:normAutofit/>
          </a:bodyPr>
          <a:lstStyle/>
          <a:p>
            <a:r>
              <a:rPr lang="ru-RU" dirty="0" smtClean="0"/>
              <a:t>Основное </a:t>
            </a:r>
            <a:r>
              <a:rPr lang="ru-RU" dirty="0"/>
              <a:t>внимание уделяется </a:t>
            </a:r>
            <a:r>
              <a:rPr lang="ru-RU" dirty="0" smtClean="0"/>
              <a:t>процессу. Для </a:t>
            </a:r>
            <a:r>
              <a:rPr lang="ru-RU" dirty="0"/>
              <a:t>людей этого стиля характерно обсуждение: фактов, процедурных вопросов, планирования, организации, контролирования, проверки, апробирования, анализа, наблюдений, доказательств, деталей.</a:t>
            </a:r>
          </a:p>
        </p:txBody>
      </p:sp>
      <p:graphicFrame>
        <p:nvGraphicFramePr>
          <p:cNvPr id="4" name="Схема 3"/>
          <p:cNvGraphicFramePr/>
          <p:nvPr>
            <p:extLst>
              <p:ext uri="{D42A27DB-BD31-4B8C-83A1-F6EECF244321}">
                <p14:modId xmlns:p14="http://schemas.microsoft.com/office/powerpoint/2010/main" val="3163483238"/>
              </p:ext>
            </p:extLst>
          </p:nvPr>
        </p:nvGraphicFramePr>
        <p:xfrm>
          <a:off x="1197868" y="2276872"/>
          <a:ext cx="9649072" cy="393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79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260648"/>
            <a:ext cx="6840760" cy="576064"/>
          </a:xfrm>
        </p:spPr>
        <p:txBody>
          <a:bodyPr>
            <a:normAutofit/>
          </a:bodyPr>
          <a:lstStyle/>
          <a:p>
            <a:r>
              <a:rPr lang="ru-RU" sz="2800" b="1" u="sng" dirty="0"/>
              <a:t>Стиль 3</a:t>
            </a:r>
            <a:r>
              <a:rPr lang="ru-RU" sz="2800" b="1" u="sng" dirty="0" smtClean="0"/>
              <a:t> </a:t>
            </a:r>
            <a:r>
              <a:rPr lang="ru-RU" sz="2800" b="1" u="sng" dirty="0"/>
              <a:t>- ориентация на </a:t>
            </a:r>
            <a:r>
              <a:rPr lang="ru-RU" sz="2800" b="1" u="sng" dirty="0" smtClean="0"/>
              <a:t>людей</a:t>
            </a:r>
            <a:endParaRPr lang="ru-RU" sz="2800" b="1" u="sng" dirty="0"/>
          </a:p>
        </p:txBody>
      </p:sp>
      <p:sp>
        <p:nvSpPr>
          <p:cNvPr id="3" name="Объект 2"/>
          <p:cNvSpPr>
            <a:spLocks noGrp="1"/>
          </p:cNvSpPr>
          <p:nvPr>
            <p:ph idx="1"/>
          </p:nvPr>
        </p:nvSpPr>
        <p:spPr>
          <a:xfrm>
            <a:off x="1197868" y="908720"/>
            <a:ext cx="10256095" cy="1512167"/>
          </a:xfrm>
        </p:spPr>
        <p:txBody>
          <a:bodyPr>
            <a:normAutofit fontScale="92500"/>
          </a:bodyPr>
          <a:lstStyle/>
          <a:p>
            <a:r>
              <a:rPr lang="ru-RU" dirty="0" smtClean="0"/>
              <a:t>Основное </a:t>
            </a:r>
            <a:r>
              <a:rPr lang="ru-RU" dirty="0"/>
              <a:t>внимание уделяется человеческим взаимоотношениям, </a:t>
            </a:r>
            <a:r>
              <a:rPr lang="ru-RU" dirty="0" smtClean="0"/>
              <a:t>проблемам. Для </a:t>
            </a:r>
            <a:r>
              <a:rPr lang="ru-RU" dirty="0"/>
              <a:t>людей этого стиля характерно обсуждение: людей в целом, человеческих нужд, человеческих мотивов, работы в команде, проблем общения, чувств, "духа работы в команде", понимания, саморазвития, восприимчивости, осознанности, сотрудничества, убеждений, ценностей, ожиданий, отношений.</a:t>
            </a:r>
          </a:p>
        </p:txBody>
      </p:sp>
      <p:graphicFrame>
        <p:nvGraphicFramePr>
          <p:cNvPr id="4" name="Схема 3"/>
          <p:cNvGraphicFramePr/>
          <p:nvPr>
            <p:extLst>
              <p:ext uri="{D42A27DB-BD31-4B8C-83A1-F6EECF244321}">
                <p14:modId xmlns:p14="http://schemas.microsoft.com/office/powerpoint/2010/main" val="3240494363"/>
              </p:ext>
            </p:extLst>
          </p:nvPr>
        </p:nvGraphicFramePr>
        <p:xfrm>
          <a:off x="1197868" y="2276872"/>
          <a:ext cx="9649072" cy="393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00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260648"/>
            <a:ext cx="6840760" cy="576064"/>
          </a:xfrm>
        </p:spPr>
        <p:txBody>
          <a:bodyPr>
            <a:normAutofit/>
          </a:bodyPr>
          <a:lstStyle/>
          <a:p>
            <a:r>
              <a:rPr lang="ru-RU" sz="2800" b="1" u="sng" dirty="0"/>
              <a:t>Стиль </a:t>
            </a:r>
            <a:r>
              <a:rPr lang="ru-RU" sz="2800" b="1" u="sng" dirty="0" smtClean="0"/>
              <a:t>4 </a:t>
            </a:r>
            <a:r>
              <a:rPr lang="ru-RU" sz="2800" b="1" u="sng" dirty="0"/>
              <a:t>- ориентация на </a:t>
            </a:r>
            <a:r>
              <a:rPr lang="ru-RU" sz="2800" b="1" u="sng" dirty="0" smtClean="0"/>
              <a:t>людей</a:t>
            </a:r>
            <a:endParaRPr lang="ru-RU" sz="2800" b="1" u="sng" dirty="0"/>
          </a:p>
        </p:txBody>
      </p:sp>
      <p:sp>
        <p:nvSpPr>
          <p:cNvPr id="3" name="Объект 2"/>
          <p:cNvSpPr>
            <a:spLocks noGrp="1"/>
          </p:cNvSpPr>
          <p:nvPr>
            <p:ph idx="1"/>
          </p:nvPr>
        </p:nvSpPr>
        <p:spPr>
          <a:xfrm>
            <a:off x="1364095" y="836712"/>
            <a:ext cx="10256095" cy="1584175"/>
          </a:xfrm>
        </p:spPr>
        <p:txBody>
          <a:bodyPr>
            <a:normAutofit fontScale="92500" lnSpcReduction="10000"/>
          </a:bodyPr>
          <a:lstStyle/>
          <a:p>
            <a:r>
              <a:rPr lang="ru-RU" dirty="0" smtClean="0"/>
              <a:t>Основное </a:t>
            </a:r>
            <a:r>
              <a:rPr lang="ru-RU" dirty="0"/>
              <a:t>внимание уделяется человеческим взаимоотношениям, проблемам людей и т. </a:t>
            </a:r>
            <a:r>
              <a:rPr lang="ru-RU" dirty="0" smtClean="0"/>
              <a:t>п. Для </a:t>
            </a:r>
            <a:r>
              <a:rPr lang="ru-RU" dirty="0"/>
              <a:t>людей этого стиля характерно обсуждение: концепций, нововведений, творческого подхода, возможностей, вероятностей, больших планов, различных вопросов, что происходит нового в данной области, взаимозависимости, новых путей, новых методов, улучшений, проблем, потенциала, альтернатив.</a:t>
            </a:r>
          </a:p>
        </p:txBody>
      </p:sp>
      <p:graphicFrame>
        <p:nvGraphicFramePr>
          <p:cNvPr id="4" name="Схема 3"/>
          <p:cNvGraphicFramePr/>
          <p:nvPr>
            <p:extLst>
              <p:ext uri="{D42A27DB-BD31-4B8C-83A1-F6EECF244321}">
                <p14:modId xmlns:p14="http://schemas.microsoft.com/office/powerpoint/2010/main" val="3024894053"/>
              </p:ext>
            </p:extLst>
          </p:nvPr>
        </p:nvGraphicFramePr>
        <p:xfrm>
          <a:off x="1197868" y="2276872"/>
          <a:ext cx="9649072" cy="3932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8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8028" y="476672"/>
            <a:ext cx="6300190" cy="519336"/>
          </a:xfrm>
        </p:spPr>
        <p:txBody>
          <a:bodyPr>
            <a:normAutofit fontScale="90000"/>
          </a:bodyPr>
          <a:lstStyle/>
          <a:p>
            <a:pPr algn="ctr"/>
            <a:r>
              <a:rPr lang="ru-RU" b="1" dirty="0"/>
              <a:t>2. Совещания. Роли участников. </a:t>
            </a:r>
          </a:p>
        </p:txBody>
      </p:sp>
      <p:sp>
        <p:nvSpPr>
          <p:cNvPr id="3" name="Объект 2"/>
          <p:cNvSpPr>
            <a:spLocks noGrp="1"/>
          </p:cNvSpPr>
          <p:nvPr>
            <p:ph idx="1"/>
          </p:nvPr>
        </p:nvSpPr>
        <p:spPr>
          <a:xfrm>
            <a:off x="1269876" y="1124744"/>
            <a:ext cx="9601200" cy="1168152"/>
          </a:xfrm>
        </p:spPr>
        <p:txBody>
          <a:bodyPr>
            <a:noAutofit/>
          </a:bodyPr>
          <a:lstStyle/>
          <a:p>
            <a:pPr marL="0" indent="0" algn="ctr">
              <a:buNone/>
            </a:pPr>
            <a:r>
              <a:rPr lang="ru-RU" sz="2400" b="1" i="1" dirty="0" smtClean="0">
                <a:solidFill>
                  <a:srgbClr val="C00000"/>
                </a:solidFill>
              </a:rPr>
              <a:t>Совещание</a:t>
            </a:r>
            <a:r>
              <a:rPr lang="ru-RU" sz="2400" dirty="0" smtClean="0"/>
              <a:t> </a:t>
            </a:r>
            <a:r>
              <a:rPr lang="ru-RU" sz="2400" dirty="0"/>
              <a:t>- это общепринятая форма </a:t>
            </a:r>
            <a:r>
              <a:rPr lang="ru-RU" sz="2400" dirty="0" smtClean="0"/>
              <a:t>общения </a:t>
            </a:r>
            <a:r>
              <a:rPr lang="ru-RU" sz="2400" dirty="0"/>
              <a:t>группы по обсуждению производственных вопросов и проблем, требующих коллективного осмысления и решения.</a:t>
            </a: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12201" b="5901"/>
          <a:stretch/>
        </p:blipFill>
        <p:spPr>
          <a:xfrm>
            <a:off x="2926060" y="2270313"/>
            <a:ext cx="6212280" cy="4305491"/>
          </a:xfrm>
          <a:prstGeom prst="rect">
            <a:avLst/>
          </a:prstGeom>
          <a:ln>
            <a:noFill/>
          </a:ln>
          <a:effectLst>
            <a:softEdge rad="112500"/>
          </a:effectLst>
        </p:spPr>
      </p:pic>
    </p:spTree>
    <p:extLst>
      <p:ext uri="{BB962C8B-B14F-4D97-AF65-F5344CB8AC3E}">
        <p14:creationId xmlns:p14="http://schemas.microsoft.com/office/powerpoint/2010/main" val="366544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375320"/>
          </a:xfrm>
        </p:spPr>
        <p:txBody>
          <a:bodyPr>
            <a:noAutofit/>
          </a:bodyPr>
          <a:lstStyle/>
          <a:p>
            <a:r>
              <a:rPr lang="ru-RU" sz="2400" b="1" i="1" dirty="0" smtClean="0">
                <a:solidFill>
                  <a:srgbClr val="C00000"/>
                </a:solidFill>
              </a:rPr>
              <a:t>Критерии классификация </a:t>
            </a:r>
            <a:r>
              <a:rPr lang="ru-RU" sz="2400" b="1" i="1" dirty="0">
                <a:solidFill>
                  <a:srgbClr val="C00000"/>
                </a:solidFill>
              </a:rPr>
              <a:t>типов деловых </a:t>
            </a:r>
            <a:r>
              <a:rPr lang="ru-RU" sz="2400" b="1" i="1" dirty="0" smtClean="0">
                <a:solidFill>
                  <a:srgbClr val="C00000"/>
                </a:solidFill>
              </a:rPr>
              <a:t>собеседников:</a:t>
            </a:r>
            <a:endParaRPr lang="ru-RU" sz="2400" b="1" i="1" dirty="0">
              <a:solidFill>
                <a:srgbClr val="C00000"/>
              </a:solidFill>
            </a:endParaRPr>
          </a:p>
        </p:txBody>
      </p:sp>
      <p:graphicFrame>
        <p:nvGraphicFramePr>
          <p:cNvPr id="4" name="Схема 3"/>
          <p:cNvGraphicFramePr/>
          <p:nvPr>
            <p:extLst>
              <p:ext uri="{D42A27DB-BD31-4B8C-83A1-F6EECF244321}">
                <p14:modId xmlns:p14="http://schemas.microsoft.com/office/powerpoint/2010/main" val="4258623858"/>
              </p:ext>
            </p:extLst>
          </p:nvPr>
        </p:nvGraphicFramePr>
        <p:xfrm>
          <a:off x="981844" y="1196752"/>
          <a:ext cx="103691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05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21804" y="332656"/>
            <a:ext cx="6929080" cy="2952328"/>
          </a:xfrm>
          <a:prstGeom prst="rect">
            <a:avLst/>
          </a:prstGeom>
        </p:spPr>
      </p:pic>
      <p:sp>
        <p:nvSpPr>
          <p:cNvPr id="5" name="Прямоугольник 4"/>
          <p:cNvSpPr/>
          <p:nvPr/>
        </p:nvSpPr>
        <p:spPr>
          <a:xfrm>
            <a:off x="7966620" y="418871"/>
            <a:ext cx="3600400" cy="707886"/>
          </a:xfrm>
          <a:prstGeom prst="rect">
            <a:avLst/>
          </a:prstGeom>
        </p:spPr>
        <p:txBody>
          <a:bodyPr wrap="square">
            <a:spAutoFit/>
          </a:bodyPr>
          <a:lstStyle/>
          <a:p>
            <a:r>
              <a:rPr lang="ru-RU" sz="2000" b="1" i="1" dirty="0">
                <a:solidFill>
                  <a:schemeClr val="accent6">
                    <a:lumMod val="75000"/>
                  </a:schemeClr>
                </a:solidFill>
              </a:rPr>
              <a:t>1. Вздорный человек, «нигилист»</a:t>
            </a:r>
          </a:p>
        </p:txBody>
      </p:sp>
      <p:sp>
        <p:nvSpPr>
          <p:cNvPr id="6" name="Прямоугольник 5"/>
          <p:cNvSpPr/>
          <p:nvPr/>
        </p:nvSpPr>
        <p:spPr>
          <a:xfrm>
            <a:off x="7966621" y="1282967"/>
            <a:ext cx="3528392" cy="2031325"/>
          </a:xfrm>
          <a:prstGeom prst="rect">
            <a:avLst/>
          </a:prstGeom>
        </p:spPr>
        <p:txBody>
          <a:bodyPr wrap="square">
            <a:spAutoFit/>
          </a:bodyPr>
          <a:lstStyle/>
          <a:p>
            <a:pPr marL="285750" indent="-285750">
              <a:buFont typeface="Wingdings" panose="05000000000000000000" pitchFamily="2" charset="2"/>
              <a:buChar char="ü"/>
            </a:pPr>
            <a:r>
              <a:rPr lang="ru-RU" dirty="0"/>
              <a:t>Такой собеседник часто выходит за профессиональные рамки беседы. </a:t>
            </a:r>
            <a:endParaRPr lang="ru-RU" dirty="0" smtClean="0"/>
          </a:p>
          <a:p>
            <a:pPr marL="285750" indent="-285750">
              <a:buFont typeface="Wingdings" panose="05000000000000000000" pitchFamily="2" charset="2"/>
              <a:buChar char="ü"/>
            </a:pPr>
            <a:r>
              <a:rPr lang="ru-RU" dirty="0" smtClean="0"/>
              <a:t>В </a:t>
            </a:r>
            <a:r>
              <a:rPr lang="ru-RU" dirty="0"/>
              <a:t>ходе беседы он нетерпелив, </a:t>
            </a:r>
            <a:r>
              <a:rPr lang="ru-RU" dirty="0" err="1"/>
              <a:t>несдержан</a:t>
            </a:r>
            <a:r>
              <a:rPr lang="ru-RU" dirty="0"/>
              <a:t> и возбужден. </a:t>
            </a:r>
          </a:p>
        </p:txBody>
      </p:sp>
      <p:sp>
        <p:nvSpPr>
          <p:cNvPr id="7" name="Прямоугольник 6"/>
          <p:cNvSpPr/>
          <p:nvPr/>
        </p:nvSpPr>
        <p:spPr>
          <a:xfrm>
            <a:off x="626857" y="3430160"/>
            <a:ext cx="3600400" cy="400110"/>
          </a:xfrm>
          <a:prstGeom prst="rect">
            <a:avLst/>
          </a:prstGeom>
        </p:spPr>
        <p:txBody>
          <a:bodyPr wrap="square">
            <a:spAutoFit/>
          </a:bodyPr>
          <a:lstStyle/>
          <a:p>
            <a:r>
              <a:rPr lang="ru-RU" sz="2000" b="1" i="1" dirty="0">
                <a:solidFill>
                  <a:schemeClr val="accent6">
                    <a:lumMod val="75000"/>
                  </a:schemeClr>
                </a:solidFill>
              </a:rPr>
              <a:t>2. Позитивный человек</a:t>
            </a:r>
          </a:p>
        </p:txBody>
      </p:sp>
      <p:sp>
        <p:nvSpPr>
          <p:cNvPr id="8" name="Прямоугольник 7"/>
          <p:cNvSpPr/>
          <p:nvPr/>
        </p:nvSpPr>
        <p:spPr>
          <a:xfrm>
            <a:off x="554850" y="3774721"/>
            <a:ext cx="3528392" cy="2585323"/>
          </a:xfrm>
          <a:prstGeom prst="rect">
            <a:avLst/>
          </a:prstGeom>
        </p:spPr>
        <p:txBody>
          <a:bodyPr wrap="square">
            <a:spAutoFit/>
          </a:bodyPr>
          <a:lstStyle/>
          <a:p>
            <a:pPr marL="285750" indent="-285750">
              <a:buFont typeface="Wingdings" panose="05000000000000000000" pitchFamily="2" charset="2"/>
              <a:buChar char="ü"/>
            </a:pPr>
            <a:r>
              <a:rPr lang="ru-RU" dirty="0" smtClean="0"/>
              <a:t>Это </a:t>
            </a:r>
            <a:r>
              <a:rPr lang="ru-RU" dirty="0"/>
              <a:t>самый приятный тип собеседника, добродушный и </a:t>
            </a:r>
            <a:r>
              <a:rPr lang="ru-RU" dirty="0" smtClean="0"/>
              <a:t>трудолюбивый. </a:t>
            </a:r>
          </a:p>
          <a:p>
            <a:pPr marL="285750" indent="-285750">
              <a:buFont typeface="Wingdings" panose="05000000000000000000" pitchFamily="2" charset="2"/>
              <a:buChar char="ü"/>
            </a:pPr>
            <a:r>
              <a:rPr lang="ru-RU" dirty="0" smtClean="0"/>
              <a:t>Он </a:t>
            </a:r>
            <a:r>
              <a:rPr lang="ru-RU" dirty="0"/>
              <a:t>позволяет спокойно и обоснованно провести дискуссию и вместе с ним подвести итоги беседы.</a:t>
            </a:r>
          </a:p>
        </p:txBody>
      </p:sp>
      <p:sp>
        <p:nvSpPr>
          <p:cNvPr id="9" name="Прямоугольник 8"/>
          <p:cNvSpPr/>
          <p:nvPr/>
        </p:nvSpPr>
        <p:spPr>
          <a:xfrm>
            <a:off x="4443281" y="3408910"/>
            <a:ext cx="3600400" cy="400110"/>
          </a:xfrm>
          <a:prstGeom prst="rect">
            <a:avLst/>
          </a:prstGeom>
        </p:spPr>
        <p:txBody>
          <a:bodyPr wrap="square">
            <a:spAutoFit/>
          </a:bodyPr>
          <a:lstStyle/>
          <a:p>
            <a:r>
              <a:rPr lang="ru-RU" sz="2000" b="1" i="1" dirty="0">
                <a:solidFill>
                  <a:schemeClr val="accent6">
                    <a:lumMod val="75000"/>
                  </a:schemeClr>
                </a:solidFill>
              </a:rPr>
              <a:t>3. Всезнайка</a:t>
            </a:r>
          </a:p>
        </p:txBody>
      </p:sp>
      <p:sp>
        <p:nvSpPr>
          <p:cNvPr id="10" name="Прямоугольник 9"/>
          <p:cNvSpPr/>
          <p:nvPr/>
        </p:nvSpPr>
        <p:spPr>
          <a:xfrm>
            <a:off x="4227257" y="3946554"/>
            <a:ext cx="3528392" cy="1754326"/>
          </a:xfrm>
          <a:prstGeom prst="rect">
            <a:avLst/>
          </a:prstGeom>
        </p:spPr>
        <p:txBody>
          <a:bodyPr wrap="square">
            <a:spAutoFit/>
          </a:bodyPr>
          <a:lstStyle/>
          <a:p>
            <a:pPr marL="285750" indent="-285750">
              <a:buFont typeface="Wingdings" panose="05000000000000000000" pitchFamily="2" charset="2"/>
              <a:buChar char="ü"/>
            </a:pPr>
            <a:r>
              <a:rPr lang="ru-RU" dirty="0"/>
              <a:t>Этот думает, что он все знает наилучшим образом. </a:t>
            </a:r>
            <a:endParaRPr lang="ru-RU" dirty="0" smtClean="0"/>
          </a:p>
          <a:p>
            <a:pPr marL="285750" indent="-285750">
              <a:buFont typeface="Wingdings" panose="05000000000000000000" pitchFamily="2" charset="2"/>
              <a:buChar char="ü"/>
            </a:pPr>
            <a:r>
              <a:rPr lang="ru-RU" dirty="0" smtClean="0"/>
              <a:t>Обо </a:t>
            </a:r>
            <a:r>
              <a:rPr lang="ru-RU" dirty="0"/>
              <a:t>всем у него есть свое мнение, он всегда требует слова. </a:t>
            </a:r>
          </a:p>
        </p:txBody>
      </p:sp>
      <p:sp>
        <p:nvSpPr>
          <p:cNvPr id="11" name="Прямоугольник 10"/>
          <p:cNvSpPr/>
          <p:nvPr/>
        </p:nvSpPr>
        <p:spPr>
          <a:xfrm>
            <a:off x="7971674" y="3430160"/>
            <a:ext cx="3600400" cy="400110"/>
          </a:xfrm>
          <a:prstGeom prst="rect">
            <a:avLst/>
          </a:prstGeom>
        </p:spPr>
        <p:txBody>
          <a:bodyPr wrap="square">
            <a:spAutoFit/>
          </a:bodyPr>
          <a:lstStyle/>
          <a:p>
            <a:r>
              <a:rPr lang="ru-RU" sz="2000" b="1" i="1" dirty="0">
                <a:solidFill>
                  <a:schemeClr val="accent6">
                    <a:lumMod val="75000"/>
                  </a:schemeClr>
                </a:solidFill>
              </a:rPr>
              <a:t>4. Болтун</a:t>
            </a:r>
          </a:p>
        </p:txBody>
      </p:sp>
      <p:sp>
        <p:nvSpPr>
          <p:cNvPr id="12" name="Прямоугольник 11"/>
          <p:cNvSpPr/>
          <p:nvPr/>
        </p:nvSpPr>
        <p:spPr>
          <a:xfrm>
            <a:off x="7822604" y="3946554"/>
            <a:ext cx="3528392" cy="1754326"/>
          </a:xfrm>
          <a:prstGeom prst="rect">
            <a:avLst/>
          </a:prstGeom>
        </p:spPr>
        <p:txBody>
          <a:bodyPr wrap="square">
            <a:spAutoFit/>
          </a:bodyPr>
          <a:lstStyle/>
          <a:p>
            <a:pPr marL="285750" indent="-285750">
              <a:buFont typeface="Wingdings" panose="05000000000000000000" pitchFamily="2" charset="2"/>
              <a:buChar char="ü"/>
            </a:pPr>
            <a:r>
              <a:rPr lang="ru-RU" dirty="0"/>
              <a:t>Часто бестактно и без всякой видимой причины прерывает ход беседы. </a:t>
            </a:r>
            <a:endParaRPr lang="ru-RU" dirty="0" smtClean="0"/>
          </a:p>
          <a:p>
            <a:pPr marL="285750" indent="-285750">
              <a:buFont typeface="Wingdings" panose="05000000000000000000" pitchFamily="2" charset="2"/>
              <a:buChar char="ü"/>
            </a:pPr>
            <a:r>
              <a:rPr lang="ru-RU" dirty="0" smtClean="0"/>
              <a:t>Не </a:t>
            </a:r>
            <a:r>
              <a:rPr lang="ru-RU" dirty="0"/>
              <a:t>обращает внимания на время, которое тратит на свои выпады. </a:t>
            </a:r>
          </a:p>
        </p:txBody>
      </p:sp>
    </p:spTree>
    <p:extLst>
      <p:ext uri="{BB962C8B-B14F-4D97-AF65-F5344CB8AC3E}">
        <p14:creationId xmlns:p14="http://schemas.microsoft.com/office/powerpoint/2010/main" val="32825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71474" y="346370"/>
            <a:ext cx="4243418" cy="707886"/>
          </a:xfrm>
          <a:prstGeom prst="rect">
            <a:avLst/>
          </a:prstGeom>
        </p:spPr>
        <p:txBody>
          <a:bodyPr wrap="square">
            <a:spAutoFit/>
          </a:bodyPr>
          <a:lstStyle/>
          <a:p>
            <a:r>
              <a:rPr lang="ru-RU" sz="2000" b="1" i="1" dirty="0">
                <a:solidFill>
                  <a:schemeClr val="accent6">
                    <a:lumMod val="75000"/>
                  </a:schemeClr>
                </a:solidFill>
              </a:rPr>
              <a:t>6. Хладнокровный неприступный собеседник</a:t>
            </a:r>
          </a:p>
        </p:txBody>
      </p:sp>
      <p:sp>
        <p:nvSpPr>
          <p:cNvPr id="6" name="Прямоугольник 5"/>
          <p:cNvSpPr/>
          <p:nvPr/>
        </p:nvSpPr>
        <p:spPr>
          <a:xfrm>
            <a:off x="1341884" y="700313"/>
            <a:ext cx="4320480" cy="2308324"/>
          </a:xfrm>
          <a:prstGeom prst="rect">
            <a:avLst/>
          </a:prstGeom>
        </p:spPr>
        <p:txBody>
          <a:bodyPr wrap="square">
            <a:spAutoFit/>
          </a:bodyPr>
          <a:lstStyle/>
          <a:p>
            <a:pPr marL="285750" indent="-285750">
              <a:buFont typeface="Wingdings" panose="05000000000000000000" pitchFamily="2" charset="2"/>
              <a:buChar char="ü"/>
            </a:pPr>
            <a:r>
              <a:rPr lang="ru-RU" dirty="0"/>
              <a:t>Этот тип собеседника отличается недостатком уверенности в публичных выступлениях. </a:t>
            </a:r>
            <a:endParaRPr lang="ru-RU" dirty="0" smtClean="0"/>
          </a:p>
          <a:p>
            <a:pPr marL="285750" indent="-285750">
              <a:buFont typeface="Wingdings" panose="05000000000000000000" pitchFamily="2" charset="2"/>
              <a:buChar char="ü"/>
            </a:pPr>
            <a:r>
              <a:rPr lang="ru-RU" dirty="0" smtClean="0"/>
              <a:t>Он </a:t>
            </a:r>
            <a:r>
              <a:rPr lang="ru-RU" dirty="0"/>
              <a:t>охотнее промолчит, боясь сказать что-нибудь такое, что, по его мнению, может выглядеть глупо или даже смешно. </a:t>
            </a:r>
          </a:p>
        </p:txBody>
      </p:sp>
      <p:sp>
        <p:nvSpPr>
          <p:cNvPr id="7" name="Прямоугольник 6"/>
          <p:cNvSpPr/>
          <p:nvPr/>
        </p:nvSpPr>
        <p:spPr>
          <a:xfrm>
            <a:off x="679203" y="3390706"/>
            <a:ext cx="3600400" cy="707886"/>
          </a:xfrm>
          <a:prstGeom prst="rect">
            <a:avLst/>
          </a:prstGeom>
        </p:spPr>
        <p:txBody>
          <a:bodyPr wrap="square">
            <a:spAutoFit/>
          </a:bodyPr>
          <a:lstStyle/>
          <a:p>
            <a:r>
              <a:rPr lang="ru-RU" sz="2000" b="1" i="1" dirty="0">
                <a:solidFill>
                  <a:schemeClr val="accent6">
                    <a:lumMod val="75000"/>
                  </a:schemeClr>
                </a:solidFill>
              </a:rPr>
              <a:t>7. Незаинтересованный собеседник</a:t>
            </a:r>
          </a:p>
        </p:txBody>
      </p:sp>
      <p:sp>
        <p:nvSpPr>
          <p:cNvPr id="8" name="Прямоугольник 7"/>
          <p:cNvSpPr/>
          <p:nvPr/>
        </p:nvSpPr>
        <p:spPr>
          <a:xfrm>
            <a:off x="734869" y="4223552"/>
            <a:ext cx="3528392" cy="1200329"/>
          </a:xfrm>
          <a:prstGeom prst="rect">
            <a:avLst/>
          </a:prstGeom>
        </p:spPr>
        <p:txBody>
          <a:bodyPr wrap="square">
            <a:spAutoFit/>
          </a:bodyPr>
          <a:lstStyle/>
          <a:p>
            <a:pPr marL="285750" indent="-285750">
              <a:buFont typeface="Wingdings" panose="05000000000000000000" pitchFamily="2" charset="2"/>
              <a:buChar char="ü"/>
            </a:pPr>
            <a:r>
              <a:rPr lang="ru-RU" dirty="0"/>
              <a:t>Тема беседы </a:t>
            </a:r>
            <a:r>
              <a:rPr lang="ru-RU" dirty="0" smtClean="0"/>
              <a:t>его </a:t>
            </a:r>
            <a:r>
              <a:rPr lang="ru-RU" dirty="0"/>
              <a:t>вообще не интересует. </a:t>
            </a:r>
            <a:endParaRPr lang="ru-RU" dirty="0" smtClean="0"/>
          </a:p>
          <a:p>
            <a:pPr marL="285750" indent="-285750">
              <a:buFont typeface="Wingdings" panose="05000000000000000000" pitchFamily="2" charset="2"/>
              <a:buChar char="ü"/>
            </a:pPr>
            <a:r>
              <a:rPr lang="ru-RU" dirty="0" smtClean="0"/>
              <a:t>Он </a:t>
            </a:r>
            <a:r>
              <a:rPr lang="ru-RU" dirty="0"/>
              <a:t>бы охотнее «проспал» все </a:t>
            </a:r>
            <a:r>
              <a:rPr lang="ru-RU" dirty="0" smtClean="0"/>
              <a:t>совещание.</a:t>
            </a:r>
            <a:endParaRPr lang="ru-RU" dirty="0"/>
          </a:p>
        </p:txBody>
      </p:sp>
      <p:sp>
        <p:nvSpPr>
          <p:cNvPr id="9" name="Прямоугольник 8"/>
          <p:cNvSpPr/>
          <p:nvPr/>
        </p:nvSpPr>
        <p:spPr>
          <a:xfrm>
            <a:off x="4443281" y="3408910"/>
            <a:ext cx="3600400" cy="400110"/>
          </a:xfrm>
          <a:prstGeom prst="rect">
            <a:avLst/>
          </a:prstGeom>
        </p:spPr>
        <p:txBody>
          <a:bodyPr wrap="square">
            <a:spAutoFit/>
          </a:bodyPr>
          <a:lstStyle/>
          <a:p>
            <a:r>
              <a:rPr lang="ru-RU" sz="2000" b="1" i="1" dirty="0">
                <a:solidFill>
                  <a:schemeClr val="accent6">
                    <a:lumMod val="75000"/>
                  </a:schemeClr>
                </a:solidFill>
              </a:rPr>
              <a:t>8. "Важная птица"</a:t>
            </a:r>
          </a:p>
        </p:txBody>
      </p:sp>
      <p:sp>
        <p:nvSpPr>
          <p:cNvPr id="10" name="Прямоугольник 9"/>
          <p:cNvSpPr/>
          <p:nvPr/>
        </p:nvSpPr>
        <p:spPr>
          <a:xfrm>
            <a:off x="4227257" y="3946554"/>
            <a:ext cx="3528392" cy="2031325"/>
          </a:xfrm>
          <a:prstGeom prst="rect">
            <a:avLst/>
          </a:prstGeom>
        </p:spPr>
        <p:txBody>
          <a:bodyPr wrap="square">
            <a:spAutoFit/>
          </a:bodyPr>
          <a:lstStyle/>
          <a:p>
            <a:pPr marL="285750" indent="-285750">
              <a:buFont typeface="Wingdings" panose="05000000000000000000" pitchFamily="2" charset="2"/>
              <a:buChar char="ü"/>
            </a:pPr>
            <a:r>
              <a:rPr lang="ru-RU" dirty="0"/>
              <a:t>Такой собеседник не выносит критики – ни прямой, ни косвенной. </a:t>
            </a:r>
            <a:endParaRPr lang="ru-RU" dirty="0" smtClean="0"/>
          </a:p>
          <a:p>
            <a:pPr marL="285750" indent="-285750">
              <a:buFont typeface="Wingdings" panose="05000000000000000000" pitchFamily="2" charset="2"/>
              <a:buChar char="ü"/>
            </a:pPr>
            <a:r>
              <a:rPr lang="ru-RU" dirty="0" smtClean="0"/>
              <a:t>Он </a:t>
            </a:r>
            <a:r>
              <a:rPr lang="ru-RU" dirty="0"/>
              <a:t>чувствует и ведет себя как личность, стоящая выше остальных собеседников.</a:t>
            </a:r>
          </a:p>
        </p:txBody>
      </p:sp>
      <p:sp>
        <p:nvSpPr>
          <p:cNvPr id="11" name="Прямоугольник 10"/>
          <p:cNvSpPr/>
          <p:nvPr/>
        </p:nvSpPr>
        <p:spPr>
          <a:xfrm>
            <a:off x="8043681" y="3008800"/>
            <a:ext cx="3600400" cy="400110"/>
          </a:xfrm>
          <a:prstGeom prst="rect">
            <a:avLst/>
          </a:prstGeom>
        </p:spPr>
        <p:txBody>
          <a:bodyPr wrap="square">
            <a:spAutoFit/>
          </a:bodyPr>
          <a:lstStyle/>
          <a:p>
            <a:r>
              <a:rPr lang="ru-RU" sz="2000" b="1" i="1" dirty="0">
                <a:solidFill>
                  <a:schemeClr val="accent6">
                    <a:lumMod val="75000"/>
                  </a:schemeClr>
                </a:solidFill>
              </a:rPr>
              <a:t>9. Почемучка</a:t>
            </a:r>
          </a:p>
        </p:txBody>
      </p:sp>
      <p:sp>
        <p:nvSpPr>
          <p:cNvPr id="12" name="Прямоугольник 11"/>
          <p:cNvSpPr/>
          <p:nvPr/>
        </p:nvSpPr>
        <p:spPr>
          <a:xfrm>
            <a:off x="7827657" y="3501008"/>
            <a:ext cx="3816424" cy="2862322"/>
          </a:xfrm>
          <a:prstGeom prst="rect">
            <a:avLst/>
          </a:prstGeom>
        </p:spPr>
        <p:txBody>
          <a:bodyPr wrap="square">
            <a:spAutoFit/>
          </a:bodyPr>
          <a:lstStyle/>
          <a:p>
            <a:pPr marL="285750" indent="-285750">
              <a:buFont typeface="Wingdings" panose="05000000000000000000" pitchFamily="2" charset="2"/>
              <a:buChar char="ü"/>
            </a:pPr>
            <a:r>
              <a:rPr lang="ru-RU" dirty="0"/>
              <a:t>Кажется, что этот собеседник только для того и создан, чтобы сочинять и задавать вопросы, независимо от того, имеют ли они реальную основу или надуманы. </a:t>
            </a:r>
            <a:endParaRPr lang="ru-RU" dirty="0" smtClean="0"/>
          </a:p>
          <a:p>
            <a:pPr marL="285750" indent="-285750">
              <a:buFont typeface="Wingdings" panose="05000000000000000000" pitchFamily="2" charset="2"/>
              <a:buChar char="ü"/>
            </a:pPr>
            <a:r>
              <a:rPr lang="ru-RU" dirty="0" smtClean="0"/>
              <a:t>Он </a:t>
            </a:r>
            <a:r>
              <a:rPr lang="ru-RU" dirty="0"/>
              <a:t>просто сгорает от желания спрашивать все и вся. </a:t>
            </a:r>
          </a:p>
        </p:txBody>
      </p:sp>
      <p:sp>
        <p:nvSpPr>
          <p:cNvPr id="13" name="Прямоугольник 12"/>
          <p:cNvSpPr/>
          <p:nvPr/>
        </p:nvSpPr>
        <p:spPr>
          <a:xfrm>
            <a:off x="1557908" y="302854"/>
            <a:ext cx="3600400" cy="400110"/>
          </a:xfrm>
          <a:prstGeom prst="rect">
            <a:avLst/>
          </a:prstGeom>
        </p:spPr>
        <p:txBody>
          <a:bodyPr wrap="square">
            <a:spAutoFit/>
          </a:bodyPr>
          <a:lstStyle/>
          <a:p>
            <a:r>
              <a:rPr lang="ru-RU" sz="2000" b="1" i="1" dirty="0">
                <a:solidFill>
                  <a:schemeClr val="accent6">
                    <a:lumMod val="75000"/>
                  </a:schemeClr>
                </a:solidFill>
              </a:rPr>
              <a:t>5. Трусишка</a:t>
            </a:r>
          </a:p>
        </p:txBody>
      </p:sp>
      <p:sp>
        <p:nvSpPr>
          <p:cNvPr id="14" name="Прямоугольник 13"/>
          <p:cNvSpPr/>
          <p:nvPr/>
        </p:nvSpPr>
        <p:spPr>
          <a:xfrm>
            <a:off x="6027458" y="1075506"/>
            <a:ext cx="4963498" cy="1754326"/>
          </a:xfrm>
          <a:prstGeom prst="rect">
            <a:avLst/>
          </a:prstGeom>
        </p:spPr>
        <p:txBody>
          <a:bodyPr wrap="square">
            <a:spAutoFit/>
          </a:bodyPr>
          <a:lstStyle/>
          <a:p>
            <a:pPr marL="285750" indent="-285750">
              <a:buFont typeface="Wingdings" panose="05000000000000000000" pitchFamily="2" charset="2"/>
              <a:buChar char="ü"/>
            </a:pPr>
            <a:r>
              <a:rPr lang="ru-RU" dirty="0"/>
              <a:t>Такой человек замкнут, часто чувствует себя вне времени и пространства, а также вне темы и ситуации конкретной деловой </a:t>
            </a:r>
            <a:r>
              <a:rPr lang="ru-RU" dirty="0" smtClean="0"/>
              <a:t>беседы. </a:t>
            </a:r>
          </a:p>
          <a:p>
            <a:pPr marL="285750" indent="-285750">
              <a:buFont typeface="Wingdings" panose="05000000000000000000" pitchFamily="2" charset="2"/>
              <a:buChar char="ü"/>
            </a:pPr>
            <a:r>
              <a:rPr lang="ru-RU" dirty="0" smtClean="0"/>
              <a:t>Так </a:t>
            </a:r>
            <a:r>
              <a:rPr lang="ru-RU" dirty="0"/>
              <a:t>как все это ему кажется недостойным его внимания и усилий. </a:t>
            </a:r>
          </a:p>
        </p:txBody>
      </p:sp>
    </p:spTree>
    <p:extLst>
      <p:ext uri="{BB962C8B-B14F-4D97-AF65-F5344CB8AC3E}">
        <p14:creationId xmlns:p14="http://schemas.microsoft.com/office/powerpoint/2010/main" val="102719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5860" y="404664"/>
            <a:ext cx="9601200" cy="447328"/>
          </a:xfrm>
        </p:spPr>
        <p:txBody>
          <a:bodyPr>
            <a:normAutofit fontScale="90000"/>
          </a:bodyPr>
          <a:lstStyle/>
          <a:p>
            <a:pPr algn="ctr"/>
            <a:r>
              <a:rPr lang="ru-RU" b="1" dirty="0"/>
              <a:t>1. Формы и стили переговоров</a:t>
            </a:r>
          </a:p>
        </p:txBody>
      </p:sp>
      <p:sp>
        <p:nvSpPr>
          <p:cNvPr id="3" name="Объект 2"/>
          <p:cNvSpPr>
            <a:spLocks noGrp="1"/>
          </p:cNvSpPr>
          <p:nvPr>
            <p:ph idx="1"/>
          </p:nvPr>
        </p:nvSpPr>
        <p:spPr>
          <a:xfrm>
            <a:off x="765820" y="1202416"/>
            <a:ext cx="10657184" cy="1816224"/>
          </a:xfrm>
        </p:spPr>
        <p:txBody>
          <a:bodyPr>
            <a:noAutofit/>
          </a:bodyPr>
          <a:lstStyle/>
          <a:p>
            <a:pPr marL="0" indent="0">
              <a:buNone/>
            </a:pPr>
            <a:r>
              <a:rPr lang="ru-RU" sz="2400" b="1" dirty="0">
                <a:solidFill>
                  <a:schemeClr val="tx2">
                    <a:lumMod val="60000"/>
                    <a:lumOff val="40000"/>
                  </a:schemeClr>
                </a:solidFill>
              </a:rPr>
              <a:t>Переговоры</a:t>
            </a:r>
            <a:r>
              <a:rPr lang="ru-RU" sz="2400" dirty="0"/>
              <a:t> - это процедура с участием двух и более сторон, имеющих статус коммерческих </a:t>
            </a:r>
            <a:r>
              <a:rPr lang="ru-RU" sz="2400" dirty="0" smtClean="0"/>
              <a:t>организаций или государственных органов, </a:t>
            </a:r>
            <a:r>
              <a:rPr lang="ru-RU" sz="2400" dirty="0"/>
              <a:t>предпринимателей или должностных лиц, цель которой - решение текущих или перспективных вопросов взаимодействия в аспекте партнерства или нахождение компромисса в споре.</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2324" y="3018640"/>
            <a:ext cx="6389864" cy="3695343"/>
          </a:xfrm>
          <a:prstGeom prst="rect">
            <a:avLst/>
          </a:prstGeom>
        </p:spPr>
      </p:pic>
    </p:spTree>
    <p:extLst>
      <p:ext uri="{BB962C8B-B14F-4D97-AF65-F5344CB8AC3E}">
        <p14:creationId xmlns:p14="http://schemas.microsoft.com/office/powerpoint/2010/main" val="183235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4572" y="893"/>
            <a:ext cx="10444952" cy="1283864"/>
          </a:xfrm>
        </p:spPr>
        <p:txBody>
          <a:bodyPr>
            <a:normAutofit/>
          </a:bodyPr>
          <a:lstStyle/>
          <a:p>
            <a:pPr algn="ctr"/>
            <a:r>
              <a:rPr lang="ru-RU" b="1" i="1" dirty="0" smtClean="0"/>
              <a:t>Почему важно распределение ролей на совещании?</a:t>
            </a:r>
            <a:endParaRPr lang="ru-RU" b="1" i="1" dirty="0"/>
          </a:p>
        </p:txBody>
      </p:sp>
      <p:pic>
        <p:nvPicPr>
          <p:cNvPr id="4" name="Рисунок 3"/>
          <p:cNvPicPr>
            <a:picLocks noChangeAspect="1"/>
          </p:cNvPicPr>
          <p:nvPr/>
        </p:nvPicPr>
        <p:blipFill>
          <a:blip r:embed="rId3"/>
          <a:stretch>
            <a:fillRect/>
          </a:stretch>
        </p:blipFill>
        <p:spPr>
          <a:xfrm>
            <a:off x="7678588" y="2660350"/>
            <a:ext cx="3911307" cy="3911307"/>
          </a:xfrm>
          <a:prstGeom prst="rect">
            <a:avLst/>
          </a:prstGeom>
        </p:spPr>
      </p:pic>
      <p:sp>
        <p:nvSpPr>
          <p:cNvPr id="7" name="Заголовок 1"/>
          <p:cNvSpPr txBox="1">
            <a:spLocks/>
          </p:cNvSpPr>
          <p:nvPr/>
        </p:nvSpPr>
        <p:spPr>
          <a:xfrm>
            <a:off x="1604572" y="1385195"/>
            <a:ext cx="6265927" cy="1174717"/>
          </a:xfrm>
          <a:prstGeom prst="rect">
            <a:avLst/>
          </a:prstGeom>
        </p:spPr>
        <p:txBody>
          <a:bodyPr rtlCol="0" anchor="ctr">
            <a:noAutofit/>
          </a:bodyPr>
          <a:lstStyle>
            <a:lvl1pPr algn="l" rtl="0" eaLnBrk="1" latinLnBrk="0" hangingPunct="1">
              <a:spcBef>
                <a:spcPct val="0"/>
              </a:spcBef>
              <a:buNone/>
              <a:defRPr kumimoji="0" sz="4300" b="0" kern="1200">
                <a:solidFill>
                  <a:schemeClr val="accent1"/>
                </a:solidFill>
                <a:effectLst/>
                <a:latin typeface="+mj-lt"/>
                <a:ea typeface="+mj-ea"/>
                <a:cs typeface="+mj-cs"/>
              </a:defRPr>
            </a:lvl1pPr>
            <a:extLst/>
          </a:lstStyle>
          <a:p>
            <a:pPr marL="571329" indent="-571329">
              <a:buFont typeface="Wingdings" panose="05000000000000000000" pitchFamily="2" charset="2"/>
              <a:buChar char="v"/>
            </a:pPr>
            <a:r>
              <a:rPr lang="ru-RU" sz="3199" b="1" i="1" dirty="0">
                <a:solidFill>
                  <a:schemeClr val="tx1"/>
                </a:solidFill>
              </a:rPr>
              <a:t>чтобы совещание не превратилось в «балаган»</a:t>
            </a:r>
          </a:p>
        </p:txBody>
      </p:sp>
      <p:sp>
        <p:nvSpPr>
          <p:cNvPr id="8" name="Заголовок 1"/>
          <p:cNvSpPr txBox="1">
            <a:spLocks/>
          </p:cNvSpPr>
          <p:nvPr/>
        </p:nvSpPr>
        <p:spPr>
          <a:xfrm>
            <a:off x="1604572" y="2945800"/>
            <a:ext cx="6265927" cy="1174717"/>
          </a:xfrm>
          <a:prstGeom prst="rect">
            <a:avLst/>
          </a:prstGeom>
        </p:spPr>
        <p:txBody>
          <a:bodyPr rtlCol="0" anchor="ctr">
            <a:noAutofit/>
          </a:bodyPr>
          <a:lstStyle>
            <a:lvl1pPr algn="l" rtl="0" eaLnBrk="1" latinLnBrk="0" hangingPunct="1">
              <a:spcBef>
                <a:spcPct val="0"/>
              </a:spcBef>
              <a:buNone/>
              <a:defRPr kumimoji="0" sz="4300" b="0" kern="1200">
                <a:solidFill>
                  <a:schemeClr val="accent1"/>
                </a:solidFill>
                <a:effectLst/>
                <a:latin typeface="+mj-lt"/>
                <a:ea typeface="+mj-ea"/>
                <a:cs typeface="+mj-cs"/>
              </a:defRPr>
            </a:lvl1pPr>
            <a:extLst/>
          </a:lstStyle>
          <a:p>
            <a:pPr marL="571329" indent="-571329">
              <a:buFont typeface="Wingdings" panose="05000000000000000000" pitchFamily="2" charset="2"/>
              <a:buChar char="v"/>
            </a:pPr>
            <a:r>
              <a:rPr lang="ru-RU" sz="3199" b="1" i="1" dirty="0">
                <a:solidFill>
                  <a:schemeClr val="tx1"/>
                </a:solidFill>
              </a:rPr>
              <a:t>для координации действий участников</a:t>
            </a:r>
          </a:p>
        </p:txBody>
      </p:sp>
      <p:sp>
        <p:nvSpPr>
          <p:cNvPr id="9" name="Заголовок 1"/>
          <p:cNvSpPr txBox="1">
            <a:spLocks/>
          </p:cNvSpPr>
          <p:nvPr/>
        </p:nvSpPr>
        <p:spPr>
          <a:xfrm>
            <a:off x="1604571" y="4724062"/>
            <a:ext cx="6265927" cy="1174717"/>
          </a:xfrm>
          <a:prstGeom prst="rect">
            <a:avLst/>
          </a:prstGeom>
        </p:spPr>
        <p:txBody>
          <a:bodyPr rtlCol="0" anchor="ctr">
            <a:noAutofit/>
          </a:bodyPr>
          <a:lstStyle>
            <a:lvl1pPr algn="l" rtl="0" eaLnBrk="1" latinLnBrk="0" hangingPunct="1">
              <a:spcBef>
                <a:spcPct val="0"/>
              </a:spcBef>
              <a:buNone/>
              <a:defRPr kumimoji="0" sz="4300" b="0" kern="1200">
                <a:solidFill>
                  <a:schemeClr val="accent1"/>
                </a:solidFill>
                <a:effectLst/>
                <a:latin typeface="+mj-lt"/>
                <a:ea typeface="+mj-ea"/>
                <a:cs typeface="+mj-cs"/>
              </a:defRPr>
            </a:lvl1pPr>
            <a:extLst/>
          </a:lstStyle>
          <a:p>
            <a:pPr marL="571329" indent="-571329">
              <a:buFont typeface="Wingdings" panose="05000000000000000000" pitchFamily="2" charset="2"/>
              <a:buChar char="v"/>
            </a:pPr>
            <a:r>
              <a:rPr lang="ru-RU" sz="3199" b="1" i="1" dirty="0">
                <a:solidFill>
                  <a:schemeClr val="tx1"/>
                </a:solidFill>
              </a:rPr>
              <a:t>повышается эффективность работы </a:t>
            </a:r>
          </a:p>
        </p:txBody>
      </p:sp>
    </p:spTree>
    <p:extLst>
      <p:ext uri="{BB962C8B-B14F-4D97-AF65-F5344CB8AC3E}">
        <p14:creationId xmlns:p14="http://schemas.microsoft.com/office/powerpoint/2010/main" val="20532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P spid="8"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title="Макет заголовка и объектов с диаграммой"/>
          <p:cNvSpPr>
            <a:spLocks noGrp="1"/>
          </p:cNvSpPr>
          <p:nvPr>
            <p:ph type="title"/>
          </p:nvPr>
        </p:nvSpPr>
        <p:spPr>
          <a:xfrm>
            <a:off x="3233509" y="249565"/>
            <a:ext cx="3371081" cy="596064"/>
          </a:xfrm>
        </p:spPr>
        <p:txBody>
          <a:bodyPr rtlCol="0">
            <a:normAutofit/>
          </a:bodyPr>
          <a:lstStyle/>
          <a:p>
            <a:r>
              <a:rPr lang="ru-RU" b="1" u="sng" dirty="0" smtClean="0"/>
              <a:t>Инициатор</a:t>
            </a:r>
            <a:endParaRPr lang="ru-RU" b="1" u="sng" dirty="0"/>
          </a:p>
        </p:txBody>
      </p:sp>
      <p:pic>
        <p:nvPicPr>
          <p:cNvPr id="7" name="Рисунок 6"/>
          <p:cNvPicPr>
            <a:picLocks noChangeAspect="1"/>
          </p:cNvPicPr>
          <p:nvPr/>
        </p:nvPicPr>
        <p:blipFill>
          <a:blip r:embed="rId3"/>
          <a:stretch>
            <a:fillRect/>
          </a:stretch>
        </p:blipFill>
        <p:spPr>
          <a:xfrm>
            <a:off x="1413892" y="1281048"/>
            <a:ext cx="3639235" cy="4852314"/>
          </a:xfrm>
          <a:prstGeom prst="rect">
            <a:avLst/>
          </a:prstGeom>
        </p:spPr>
      </p:pic>
      <p:sp>
        <p:nvSpPr>
          <p:cNvPr id="8" name="Прямоугольник 7"/>
          <p:cNvSpPr/>
          <p:nvPr/>
        </p:nvSpPr>
        <p:spPr>
          <a:xfrm>
            <a:off x="5928993" y="845629"/>
            <a:ext cx="5833224" cy="5723153"/>
          </a:xfrm>
          <a:prstGeom prst="rect">
            <a:avLst/>
          </a:prstGeom>
        </p:spPr>
        <p:txBody>
          <a:bodyPr wrap="square">
            <a:spAutoFit/>
          </a:bodyPr>
          <a:lstStyle/>
          <a:p>
            <a:pPr marL="285664" indent="-285664">
              <a:spcBef>
                <a:spcPts val="600"/>
              </a:spcBef>
              <a:spcAft>
                <a:spcPts val="600"/>
              </a:spcAft>
              <a:buFont typeface="Wingdings" panose="05000000000000000000" pitchFamily="2" charset="2"/>
              <a:buChar char="ü"/>
            </a:pPr>
            <a:r>
              <a:rPr lang="ru-RU" sz="2799" dirty="0"/>
              <a:t>задает цель работы;</a:t>
            </a:r>
          </a:p>
          <a:p>
            <a:pPr marL="285664" indent="-285664">
              <a:spcBef>
                <a:spcPts val="600"/>
              </a:spcBef>
              <a:spcAft>
                <a:spcPts val="600"/>
              </a:spcAft>
              <a:buFont typeface="Wingdings" panose="05000000000000000000" pitchFamily="2" charset="2"/>
              <a:buChar char="ü"/>
            </a:pPr>
            <a:r>
              <a:rPr lang="ru-RU" sz="2799" dirty="0"/>
              <a:t>побуждает членов группы принимать решения и действовать;</a:t>
            </a:r>
          </a:p>
          <a:p>
            <a:pPr marL="285664" indent="-285664">
              <a:spcBef>
                <a:spcPts val="600"/>
              </a:spcBef>
              <a:spcAft>
                <a:spcPts val="600"/>
              </a:spcAft>
              <a:buFont typeface="Wingdings" panose="05000000000000000000" pitchFamily="2" charset="2"/>
              <a:buChar char="ü"/>
            </a:pPr>
            <a:r>
              <a:rPr lang="ru-RU" sz="2799" dirty="0"/>
              <a:t>заражает других своей энергией, верой в общий успех; </a:t>
            </a:r>
          </a:p>
          <a:p>
            <a:pPr marL="285664" indent="-285664">
              <a:spcBef>
                <a:spcPts val="600"/>
              </a:spcBef>
              <a:spcAft>
                <a:spcPts val="600"/>
              </a:spcAft>
              <a:buFont typeface="Wingdings" panose="05000000000000000000" pitchFamily="2" charset="2"/>
              <a:buChar char="ü"/>
            </a:pPr>
            <a:r>
              <a:rPr lang="ru-RU" sz="2799" dirty="0"/>
              <a:t>стимулирует принятие итогового решения и распределение ответственности за его реализацию.</a:t>
            </a:r>
          </a:p>
        </p:txBody>
      </p:sp>
    </p:spTree>
    <p:extLst>
      <p:ext uri="{BB962C8B-B14F-4D97-AF65-F5344CB8AC3E}">
        <p14:creationId xmlns:p14="http://schemas.microsoft.com/office/powerpoint/2010/main" val="11183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title="Макет заголовка и объектов с диаграммой"/>
          <p:cNvSpPr>
            <a:spLocks noGrp="1"/>
          </p:cNvSpPr>
          <p:nvPr>
            <p:ph type="title"/>
          </p:nvPr>
        </p:nvSpPr>
        <p:spPr>
          <a:xfrm>
            <a:off x="4078188" y="419851"/>
            <a:ext cx="3371081" cy="596064"/>
          </a:xfrm>
        </p:spPr>
        <p:txBody>
          <a:bodyPr rtlCol="0">
            <a:normAutofit/>
          </a:bodyPr>
          <a:lstStyle/>
          <a:p>
            <a:pPr algn="ctr"/>
            <a:r>
              <a:rPr lang="ru-RU" b="1" u="sng" dirty="0" smtClean="0"/>
              <a:t>Аналитик</a:t>
            </a:r>
            <a:endParaRPr lang="ru-RU" b="1" u="sng" dirty="0"/>
          </a:p>
        </p:txBody>
      </p:sp>
      <p:sp>
        <p:nvSpPr>
          <p:cNvPr id="8" name="Прямоугольник 7"/>
          <p:cNvSpPr/>
          <p:nvPr/>
        </p:nvSpPr>
        <p:spPr>
          <a:xfrm>
            <a:off x="1698755" y="1015915"/>
            <a:ext cx="10490070" cy="1969257"/>
          </a:xfrm>
          <a:prstGeom prst="rect">
            <a:avLst/>
          </a:prstGeom>
        </p:spPr>
        <p:txBody>
          <a:bodyPr wrap="square">
            <a:spAutoFit/>
          </a:bodyPr>
          <a:lstStyle/>
          <a:p>
            <a:pPr marL="285664" indent="-285664">
              <a:spcBef>
                <a:spcPts val="600"/>
              </a:spcBef>
              <a:spcAft>
                <a:spcPts val="600"/>
              </a:spcAft>
              <a:buFont typeface="Wingdings" panose="05000000000000000000" pitchFamily="2" charset="2"/>
              <a:buChar char="ü"/>
            </a:pPr>
            <a:r>
              <a:rPr lang="ru-RU" sz="2799" dirty="0"/>
              <a:t>проводит анализ ситуации в соответствии с задачами компании и имеющимися ресурсами;</a:t>
            </a:r>
          </a:p>
          <a:p>
            <a:pPr marL="285664" indent="-285664">
              <a:spcBef>
                <a:spcPts val="600"/>
              </a:spcBef>
              <a:spcAft>
                <a:spcPts val="600"/>
              </a:spcAft>
              <a:buFont typeface="Wingdings" panose="05000000000000000000" pitchFamily="2" charset="2"/>
              <a:buChar char="ü"/>
            </a:pPr>
            <a:r>
              <a:rPr lang="ru-RU" sz="2799" dirty="0"/>
              <a:t>вырабатывает стратегию решения проблемы, определяет его критерии.</a:t>
            </a:r>
          </a:p>
        </p:txBody>
      </p:sp>
      <p:pic>
        <p:nvPicPr>
          <p:cNvPr id="3" name="Рисунок 2"/>
          <p:cNvPicPr>
            <a:picLocks noChangeAspect="1"/>
          </p:cNvPicPr>
          <p:nvPr/>
        </p:nvPicPr>
        <p:blipFill rotWithShape="1">
          <a:blip r:embed="rId3"/>
          <a:srcRect b="5079"/>
          <a:stretch/>
        </p:blipFill>
        <p:spPr>
          <a:xfrm>
            <a:off x="2926060" y="3068960"/>
            <a:ext cx="6756505" cy="3608578"/>
          </a:xfrm>
          <a:prstGeom prst="rect">
            <a:avLst/>
          </a:prstGeom>
        </p:spPr>
      </p:pic>
    </p:spTree>
    <p:extLst>
      <p:ext uri="{BB962C8B-B14F-4D97-AF65-F5344CB8AC3E}">
        <p14:creationId xmlns:p14="http://schemas.microsoft.com/office/powerpoint/2010/main" val="3118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title="Макет заголовка и объектов с диаграммой"/>
          <p:cNvSpPr>
            <a:spLocks noGrp="1"/>
          </p:cNvSpPr>
          <p:nvPr>
            <p:ph type="title"/>
          </p:nvPr>
        </p:nvSpPr>
        <p:spPr>
          <a:xfrm>
            <a:off x="3502124" y="476672"/>
            <a:ext cx="3371081" cy="596064"/>
          </a:xfrm>
        </p:spPr>
        <p:txBody>
          <a:bodyPr rtlCol="0">
            <a:normAutofit/>
          </a:bodyPr>
          <a:lstStyle/>
          <a:p>
            <a:pPr algn="ctr"/>
            <a:r>
              <a:rPr lang="ru-RU" b="1" u="sng" dirty="0" smtClean="0"/>
              <a:t>Генератор</a:t>
            </a:r>
            <a:endParaRPr lang="ru-RU" b="1" u="sng" dirty="0"/>
          </a:p>
        </p:txBody>
      </p:sp>
      <p:sp>
        <p:nvSpPr>
          <p:cNvPr id="8" name="Прямоугольник 7"/>
          <p:cNvSpPr/>
          <p:nvPr/>
        </p:nvSpPr>
        <p:spPr>
          <a:xfrm>
            <a:off x="1994769" y="1555705"/>
            <a:ext cx="5179225" cy="2676959"/>
          </a:xfrm>
          <a:prstGeom prst="rect">
            <a:avLst/>
          </a:prstGeom>
        </p:spPr>
        <p:txBody>
          <a:bodyPr wrap="square">
            <a:spAutoFit/>
          </a:bodyPr>
          <a:lstStyle/>
          <a:p>
            <a:pPr marL="285664" indent="-285664">
              <a:spcBef>
                <a:spcPts val="600"/>
              </a:spcBef>
              <a:spcAft>
                <a:spcPts val="600"/>
              </a:spcAft>
              <a:buFont typeface="Wingdings" panose="05000000000000000000" pitchFamily="2" charset="2"/>
              <a:buChar char="ü"/>
            </a:pPr>
            <a:r>
              <a:rPr lang="ru-RU" sz="2799" dirty="0"/>
              <a:t>придумывает и предлагает многочисленные варианты (</a:t>
            </a:r>
            <a:r>
              <a:rPr lang="ru-RU" sz="2799" b="1" u="sng" dirty="0">
                <a:solidFill>
                  <a:srgbClr val="FF0000"/>
                </a:solidFill>
              </a:rPr>
              <a:t>идеи</a:t>
            </a:r>
            <a:r>
              <a:rPr lang="ru-RU" sz="2799" dirty="0"/>
              <a:t>, программы) выхода из сложной ситуации</a:t>
            </a:r>
          </a:p>
        </p:txBody>
      </p:sp>
      <p:pic>
        <p:nvPicPr>
          <p:cNvPr id="4" name="Рисунок 3"/>
          <p:cNvPicPr>
            <a:picLocks noChangeAspect="1"/>
          </p:cNvPicPr>
          <p:nvPr/>
        </p:nvPicPr>
        <p:blipFill>
          <a:blip r:embed="rId3"/>
          <a:stretch>
            <a:fillRect/>
          </a:stretch>
        </p:blipFill>
        <p:spPr>
          <a:xfrm>
            <a:off x="7534572" y="781885"/>
            <a:ext cx="3978781" cy="5683971"/>
          </a:xfrm>
          <a:prstGeom prst="rect">
            <a:avLst/>
          </a:prstGeom>
        </p:spPr>
      </p:pic>
    </p:spTree>
    <p:extLst>
      <p:ext uri="{BB962C8B-B14F-4D97-AF65-F5344CB8AC3E}">
        <p14:creationId xmlns:p14="http://schemas.microsoft.com/office/powerpoint/2010/main" val="9401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3574132" y="2645388"/>
            <a:ext cx="5296335" cy="3972251"/>
          </a:xfrm>
          <a:prstGeom prst="rect">
            <a:avLst/>
          </a:prstGeom>
        </p:spPr>
      </p:pic>
      <p:sp>
        <p:nvSpPr>
          <p:cNvPr id="2" name="Заголовок 1" title="Макет заголовка и объектов с диаграммой"/>
          <p:cNvSpPr>
            <a:spLocks noGrp="1"/>
          </p:cNvSpPr>
          <p:nvPr>
            <p:ph type="title"/>
          </p:nvPr>
        </p:nvSpPr>
        <p:spPr>
          <a:xfrm>
            <a:off x="4006180" y="332656"/>
            <a:ext cx="3371081" cy="596064"/>
          </a:xfrm>
        </p:spPr>
        <p:txBody>
          <a:bodyPr rtlCol="0">
            <a:normAutofit/>
          </a:bodyPr>
          <a:lstStyle/>
          <a:p>
            <a:pPr algn="ctr"/>
            <a:r>
              <a:rPr lang="ru-RU" b="1" u="sng" dirty="0" smtClean="0"/>
              <a:t>Критик</a:t>
            </a:r>
            <a:endParaRPr lang="ru-RU" b="1" u="sng" dirty="0"/>
          </a:p>
        </p:txBody>
      </p:sp>
      <p:sp>
        <p:nvSpPr>
          <p:cNvPr id="8" name="Прямоугольник 7"/>
          <p:cNvSpPr/>
          <p:nvPr/>
        </p:nvSpPr>
        <p:spPr>
          <a:xfrm>
            <a:off x="1413892" y="1052736"/>
            <a:ext cx="10315944" cy="1969257"/>
          </a:xfrm>
          <a:prstGeom prst="rect">
            <a:avLst/>
          </a:prstGeom>
        </p:spPr>
        <p:txBody>
          <a:bodyPr wrap="square">
            <a:spAutoFit/>
          </a:bodyPr>
          <a:lstStyle/>
          <a:p>
            <a:pPr marL="285664" indent="-285664">
              <a:spcBef>
                <a:spcPts val="600"/>
              </a:spcBef>
              <a:spcAft>
                <a:spcPts val="600"/>
              </a:spcAft>
              <a:buFont typeface="Wingdings" panose="05000000000000000000" pitchFamily="2" charset="2"/>
              <a:buChar char="ü"/>
            </a:pPr>
            <a:r>
              <a:rPr lang="ru-RU" sz="2799" dirty="0"/>
              <a:t>оценивает варианты решения с точки зрения их соответствия определенным критериям;</a:t>
            </a:r>
          </a:p>
          <a:p>
            <a:pPr marL="285664" indent="-285664">
              <a:spcBef>
                <a:spcPts val="600"/>
              </a:spcBef>
              <a:spcAft>
                <a:spcPts val="600"/>
              </a:spcAft>
              <a:buFont typeface="Wingdings" panose="05000000000000000000" pitchFamily="2" charset="2"/>
              <a:buChar char="ü"/>
            </a:pPr>
            <a:r>
              <a:rPr lang="ru-RU" sz="2799" dirty="0"/>
              <a:t>выделяет наиболее уязвимые моменты и обращает на них внимание других.</a:t>
            </a:r>
          </a:p>
        </p:txBody>
      </p:sp>
    </p:spTree>
    <p:extLst>
      <p:ext uri="{BB962C8B-B14F-4D97-AF65-F5344CB8AC3E}">
        <p14:creationId xmlns:p14="http://schemas.microsoft.com/office/powerpoint/2010/main" val="158502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title="Макет заголовка и объектов с диаграммой"/>
          <p:cNvSpPr>
            <a:spLocks noGrp="1"/>
          </p:cNvSpPr>
          <p:nvPr>
            <p:ph type="title"/>
          </p:nvPr>
        </p:nvSpPr>
        <p:spPr>
          <a:xfrm>
            <a:off x="3790156" y="409705"/>
            <a:ext cx="3938732" cy="596064"/>
          </a:xfrm>
        </p:spPr>
        <p:txBody>
          <a:bodyPr rtlCol="0">
            <a:normAutofit/>
          </a:bodyPr>
          <a:lstStyle/>
          <a:p>
            <a:pPr algn="ctr"/>
            <a:r>
              <a:rPr lang="ru-RU" b="1" u="sng" dirty="0" smtClean="0"/>
              <a:t>Координатор</a:t>
            </a:r>
            <a:endParaRPr lang="ru-RU" b="1" u="sng" dirty="0"/>
          </a:p>
        </p:txBody>
      </p:sp>
      <p:sp>
        <p:nvSpPr>
          <p:cNvPr id="8" name="Прямоугольник 7"/>
          <p:cNvSpPr/>
          <p:nvPr/>
        </p:nvSpPr>
        <p:spPr>
          <a:xfrm>
            <a:off x="1485900" y="1124744"/>
            <a:ext cx="10315944" cy="1969257"/>
          </a:xfrm>
          <a:prstGeom prst="rect">
            <a:avLst/>
          </a:prstGeom>
        </p:spPr>
        <p:txBody>
          <a:bodyPr wrap="square">
            <a:spAutoFit/>
          </a:bodyPr>
          <a:lstStyle/>
          <a:p>
            <a:pPr marL="285664" indent="-285664">
              <a:spcBef>
                <a:spcPts val="600"/>
              </a:spcBef>
              <a:spcAft>
                <a:spcPts val="600"/>
              </a:spcAft>
              <a:buFont typeface="Wingdings" panose="05000000000000000000" pitchFamily="2" charset="2"/>
              <a:buChar char="ü"/>
            </a:pPr>
            <a:r>
              <a:rPr lang="ru-RU" sz="2799" dirty="0"/>
              <a:t>стремится координировать активность членов группы;</a:t>
            </a:r>
          </a:p>
          <a:p>
            <a:pPr marL="285664" indent="-285664">
              <a:spcBef>
                <a:spcPts val="600"/>
              </a:spcBef>
              <a:spcAft>
                <a:spcPts val="600"/>
              </a:spcAft>
              <a:buFont typeface="Wingdings" panose="05000000000000000000" pitchFamily="2" charset="2"/>
              <a:buChar char="ü"/>
            </a:pPr>
            <a:r>
              <a:rPr lang="ru-RU" sz="2799" dirty="0"/>
              <a:t>следит за коммуникационными процессами в команде, благоприятствующими ее эффективной работе.</a:t>
            </a:r>
          </a:p>
        </p:txBody>
      </p:sp>
      <p:pic>
        <p:nvPicPr>
          <p:cNvPr id="4" name="Рисунок 3"/>
          <p:cNvPicPr>
            <a:picLocks noChangeAspect="1"/>
          </p:cNvPicPr>
          <p:nvPr/>
        </p:nvPicPr>
        <p:blipFill>
          <a:blip r:embed="rId3"/>
          <a:stretch>
            <a:fillRect/>
          </a:stretch>
        </p:blipFill>
        <p:spPr>
          <a:xfrm>
            <a:off x="3214092" y="3212976"/>
            <a:ext cx="5792112" cy="3428108"/>
          </a:xfrm>
          <a:prstGeom prst="rect">
            <a:avLst/>
          </a:prstGeom>
          <a:ln>
            <a:noFill/>
          </a:ln>
          <a:effectLst>
            <a:softEdge rad="112500"/>
          </a:effectLst>
        </p:spPr>
      </p:pic>
    </p:spTree>
    <p:extLst>
      <p:ext uri="{BB962C8B-B14F-4D97-AF65-F5344CB8AC3E}">
        <p14:creationId xmlns:p14="http://schemas.microsoft.com/office/powerpoint/2010/main" val="15726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Штриховая стрелка вправо 3"/>
          <p:cNvSpPr/>
          <p:nvPr/>
        </p:nvSpPr>
        <p:spPr>
          <a:xfrm>
            <a:off x="1889268" y="166311"/>
            <a:ext cx="3491228" cy="957694"/>
          </a:xfrm>
          <a:prstGeom prst="stripedRightArrow">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799" b="1" i="1" dirty="0">
                <a:solidFill>
                  <a:sysClr val="windowText" lastClr="000000"/>
                </a:solidFill>
              </a:rPr>
              <a:t>инициатор</a:t>
            </a:r>
          </a:p>
        </p:txBody>
      </p:sp>
      <p:sp>
        <p:nvSpPr>
          <p:cNvPr id="5" name="Штриховая стрелка вправо 4"/>
          <p:cNvSpPr/>
          <p:nvPr/>
        </p:nvSpPr>
        <p:spPr>
          <a:xfrm rot="10800000" flipV="1">
            <a:off x="5563326" y="23747"/>
            <a:ext cx="5963817" cy="1242825"/>
          </a:xfrm>
          <a:prstGeom prst="stripedRightArrow">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399" i="1" dirty="0">
                <a:solidFill>
                  <a:sysClr val="windowText" lastClr="000000"/>
                </a:solidFill>
              </a:rPr>
              <a:t>Постановка целей и принятие решения</a:t>
            </a:r>
          </a:p>
        </p:txBody>
      </p:sp>
      <p:sp>
        <p:nvSpPr>
          <p:cNvPr id="10" name="Штриховая стрелка вправо 9"/>
          <p:cNvSpPr/>
          <p:nvPr/>
        </p:nvSpPr>
        <p:spPr>
          <a:xfrm>
            <a:off x="1889268" y="1532098"/>
            <a:ext cx="3491228" cy="957694"/>
          </a:xfrm>
          <a:prstGeom prst="stripedRightArrow">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799" b="1" i="1" dirty="0">
                <a:solidFill>
                  <a:sysClr val="windowText" lastClr="000000"/>
                </a:solidFill>
              </a:rPr>
              <a:t>аналитик</a:t>
            </a:r>
          </a:p>
        </p:txBody>
      </p:sp>
      <p:sp>
        <p:nvSpPr>
          <p:cNvPr id="11" name="Штриховая стрелка вправо 10"/>
          <p:cNvSpPr/>
          <p:nvPr/>
        </p:nvSpPr>
        <p:spPr>
          <a:xfrm rot="10800000" flipV="1">
            <a:off x="5563326" y="1389534"/>
            <a:ext cx="5963817" cy="1242825"/>
          </a:xfrm>
          <a:prstGeom prst="stripedRightArrow">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399" i="1" dirty="0">
                <a:solidFill>
                  <a:sysClr val="windowText" lastClr="000000"/>
                </a:solidFill>
              </a:rPr>
              <a:t>Анализ ситуации</a:t>
            </a:r>
          </a:p>
        </p:txBody>
      </p:sp>
      <p:sp>
        <p:nvSpPr>
          <p:cNvPr id="12" name="Штриховая стрелка вправо 11"/>
          <p:cNvSpPr/>
          <p:nvPr/>
        </p:nvSpPr>
        <p:spPr>
          <a:xfrm>
            <a:off x="1889268" y="2933815"/>
            <a:ext cx="3491228" cy="957694"/>
          </a:xfrm>
          <a:prstGeom prst="stripedRightArrow">
            <a:avLst/>
          </a:prstGeom>
          <a:gradFill flip="none" rotWithShape="1">
            <a:gsLst>
              <a:gs pos="0">
                <a:srgbClr val="95DBFB">
                  <a:tint val="66000"/>
                  <a:satMod val="160000"/>
                </a:srgbClr>
              </a:gs>
              <a:gs pos="50000">
                <a:srgbClr val="95DBFB">
                  <a:tint val="44500"/>
                  <a:satMod val="160000"/>
                </a:srgbClr>
              </a:gs>
              <a:gs pos="100000">
                <a:srgbClr val="95DBFB">
                  <a:tint val="23500"/>
                  <a:satMod val="160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799" b="1" i="1" dirty="0">
                <a:solidFill>
                  <a:sysClr val="windowText" lastClr="000000"/>
                </a:solidFill>
              </a:rPr>
              <a:t>генератор</a:t>
            </a:r>
          </a:p>
        </p:txBody>
      </p:sp>
      <p:sp>
        <p:nvSpPr>
          <p:cNvPr id="13" name="Штриховая стрелка вправо 12"/>
          <p:cNvSpPr/>
          <p:nvPr/>
        </p:nvSpPr>
        <p:spPr>
          <a:xfrm rot="10800000" flipV="1">
            <a:off x="5563326" y="2791251"/>
            <a:ext cx="5963817" cy="1242825"/>
          </a:xfrm>
          <a:prstGeom prst="stripedRightArrow">
            <a:avLst/>
          </a:prstGeom>
          <a:gradFill flip="none" rotWithShape="1">
            <a:gsLst>
              <a:gs pos="0">
                <a:srgbClr val="95DBFB">
                  <a:tint val="66000"/>
                  <a:satMod val="160000"/>
                </a:srgbClr>
              </a:gs>
              <a:gs pos="50000">
                <a:srgbClr val="95DBFB">
                  <a:tint val="44500"/>
                  <a:satMod val="160000"/>
                </a:srgbClr>
              </a:gs>
              <a:gs pos="100000">
                <a:srgbClr val="95DBFB">
                  <a:tint val="23500"/>
                  <a:satMod val="160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399" i="1" dirty="0">
                <a:solidFill>
                  <a:sysClr val="windowText" lastClr="000000"/>
                </a:solidFill>
              </a:rPr>
              <a:t>Поиск вариантов решения</a:t>
            </a:r>
          </a:p>
        </p:txBody>
      </p:sp>
      <p:sp>
        <p:nvSpPr>
          <p:cNvPr id="14" name="Штриховая стрелка вправо 13"/>
          <p:cNvSpPr/>
          <p:nvPr/>
        </p:nvSpPr>
        <p:spPr>
          <a:xfrm>
            <a:off x="1889268" y="4253914"/>
            <a:ext cx="3491228" cy="957694"/>
          </a:xfrm>
          <a:prstGeom prst="stripedRightArrow">
            <a:avLst/>
          </a:prstGeom>
          <a:gradFill flip="none" rotWithShape="1">
            <a:gsLst>
              <a:gs pos="0">
                <a:srgbClr val="9BF7C7">
                  <a:tint val="66000"/>
                  <a:satMod val="160000"/>
                </a:srgbClr>
              </a:gs>
              <a:gs pos="50000">
                <a:srgbClr val="9BF7C7">
                  <a:tint val="44500"/>
                  <a:satMod val="160000"/>
                </a:srgbClr>
              </a:gs>
              <a:gs pos="100000">
                <a:srgbClr val="9BF7C7">
                  <a:tint val="23500"/>
                  <a:satMod val="160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799" b="1" i="1" dirty="0">
                <a:solidFill>
                  <a:sysClr val="windowText" lastClr="000000"/>
                </a:solidFill>
              </a:rPr>
              <a:t>критик</a:t>
            </a:r>
          </a:p>
        </p:txBody>
      </p:sp>
      <p:sp>
        <p:nvSpPr>
          <p:cNvPr id="15" name="Штриховая стрелка вправо 14"/>
          <p:cNvSpPr/>
          <p:nvPr/>
        </p:nvSpPr>
        <p:spPr>
          <a:xfrm rot="10800000" flipV="1">
            <a:off x="5563326" y="4111350"/>
            <a:ext cx="5963817" cy="1242825"/>
          </a:xfrm>
          <a:prstGeom prst="stripedRightArrow">
            <a:avLst/>
          </a:prstGeom>
          <a:gradFill flip="none" rotWithShape="1">
            <a:gsLst>
              <a:gs pos="0">
                <a:srgbClr val="9BF7C7">
                  <a:tint val="66000"/>
                  <a:satMod val="160000"/>
                </a:srgbClr>
              </a:gs>
              <a:gs pos="50000">
                <a:srgbClr val="9BF7C7">
                  <a:tint val="44500"/>
                  <a:satMod val="160000"/>
                </a:srgbClr>
              </a:gs>
              <a:gs pos="100000">
                <a:srgbClr val="9BF7C7">
                  <a:tint val="23500"/>
                  <a:satMod val="160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399" i="1" dirty="0">
                <a:solidFill>
                  <a:sysClr val="windowText" lastClr="000000"/>
                </a:solidFill>
              </a:rPr>
              <a:t>Оценка вариантов</a:t>
            </a:r>
          </a:p>
        </p:txBody>
      </p:sp>
      <p:sp>
        <p:nvSpPr>
          <p:cNvPr id="16" name="Штриховая стрелка вправо 15"/>
          <p:cNvSpPr/>
          <p:nvPr/>
        </p:nvSpPr>
        <p:spPr>
          <a:xfrm>
            <a:off x="1889268" y="5559866"/>
            <a:ext cx="3491228" cy="957694"/>
          </a:xfrm>
          <a:prstGeom prst="stripedRightArrow">
            <a:avLst/>
          </a:prstGeom>
          <a:gradFill flip="none" rotWithShape="1">
            <a:gsLst>
              <a:gs pos="0">
                <a:srgbClr val="FDD3EA">
                  <a:shade val="30000"/>
                  <a:satMod val="115000"/>
                </a:srgbClr>
              </a:gs>
              <a:gs pos="50000">
                <a:srgbClr val="FDD3EA">
                  <a:shade val="67500"/>
                  <a:satMod val="115000"/>
                </a:srgbClr>
              </a:gs>
              <a:gs pos="100000">
                <a:srgbClr val="FDD3EA">
                  <a:shade val="100000"/>
                  <a:satMod val="115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799" b="1" i="1" dirty="0">
                <a:solidFill>
                  <a:sysClr val="windowText" lastClr="000000"/>
                </a:solidFill>
              </a:rPr>
              <a:t>координатор</a:t>
            </a:r>
          </a:p>
        </p:txBody>
      </p:sp>
      <p:sp>
        <p:nvSpPr>
          <p:cNvPr id="17" name="Штриховая стрелка вправо 16"/>
          <p:cNvSpPr/>
          <p:nvPr/>
        </p:nvSpPr>
        <p:spPr>
          <a:xfrm rot="10800000" flipV="1">
            <a:off x="5563326" y="5417302"/>
            <a:ext cx="5963817" cy="1242825"/>
          </a:xfrm>
          <a:prstGeom prst="stripedRightArrow">
            <a:avLst/>
          </a:prstGeom>
          <a:gradFill flip="none" rotWithShape="1">
            <a:gsLst>
              <a:gs pos="0">
                <a:srgbClr val="FDD3EA">
                  <a:shade val="30000"/>
                  <a:satMod val="115000"/>
                </a:srgbClr>
              </a:gs>
              <a:gs pos="50000">
                <a:srgbClr val="FDD3EA">
                  <a:shade val="67500"/>
                  <a:satMod val="115000"/>
                </a:srgbClr>
              </a:gs>
              <a:gs pos="100000">
                <a:srgbClr val="FDD3EA">
                  <a:shade val="100000"/>
                  <a:satMod val="115000"/>
                </a:srgbClr>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2399" i="1" dirty="0">
                <a:solidFill>
                  <a:sysClr val="windowText" lastClr="000000"/>
                </a:solidFill>
              </a:rPr>
              <a:t>Распределение ресурсов, регулирование коммуникаций</a:t>
            </a:r>
          </a:p>
        </p:txBody>
      </p:sp>
    </p:spTree>
    <p:extLst>
      <p:ext uri="{BB962C8B-B14F-4D97-AF65-F5344CB8AC3E}">
        <p14:creationId xmlns:p14="http://schemas.microsoft.com/office/powerpoint/2010/main" val="16918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1"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13" grpId="0" animBg="1"/>
      <p:bldP spid="14" grpId="0" animBg="1"/>
      <p:bldP spid="14" grpId="1"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98068" y="285203"/>
            <a:ext cx="4718333" cy="523084"/>
          </a:xfrm>
          <a:prstGeom prst="rect">
            <a:avLst/>
          </a:prstGeom>
        </p:spPr>
        <p:txBody>
          <a:bodyPr wrap="none">
            <a:spAutoFit/>
          </a:bodyPr>
          <a:lstStyle/>
          <a:p>
            <a:r>
              <a:rPr lang="ru-RU" sz="2799" b="1" i="1" dirty="0">
                <a:solidFill>
                  <a:srgbClr val="FF0000"/>
                </a:solidFill>
              </a:rPr>
              <a:t>Методика «Шести шляп»</a:t>
            </a:r>
          </a:p>
        </p:txBody>
      </p:sp>
      <p:pic>
        <p:nvPicPr>
          <p:cNvPr id="6" name="Рисунок 5"/>
          <p:cNvPicPr>
            <a:picLocks noChangeAspect="1"/>
          </p:cNvPicPr>
          <p:nvPr/>
        </p:nvPicPr>
        <p:blipFill>
          <a:blip r:embed="rId2"/>
          <a:stretch>
            <a:fillRect/>
          </a:stretch>
        </p:blipFill>
        <p:spPr>
          <a:xfrm>
            <a:off x="1536107" y="836712"/>
            <a:ext cx="9448325" cy="5771904"/>
          </a:xfrm>
          <a:prstGeom prst="rect">
            <a:avLst/>
          </a:prstGeom>
          <a:ln>
            <a:noFill/>
          </a:ln>
          <a:effectLst>
            <a:softEdge rad="112500"/>
          </a:effectLst>
        </p:spPr>
      </p:pic>
    </p:spTree>
    <p:extLst>
      <p:ext uri="{BB962C8B-B14F-4D97-AF65-F5344CB8AC3E}">
        <p14:creationId xmlns:p14="http://schemas.microsoft.com/office/powerpoint/2010/main" val="37311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892" y="476672"/>
            <a:ext cx="8640960" cy="605088"/>
          </a:xfrm>
        </p:spPr>
        <p:txBody>
          <a:bodyPr>
            <a:noAutofit/>
          </a:bodyPr>
          <a:lstStyle/>
          <a:p>
            <a:r>
              <a:rPr lang="ru-RU" sz="2999" b="1" dirty="0"/>
              <a:t>Тест «Ваш стиль публичных выступлений»</a:t>
            </a:r>
            <a:endParaRPr lang="ru-RU" sz="2999" b="1" dirty="0"/>
          </a:p>
        </p:txBody>
      </p:sp>
      <p:sp>
        <p:nvSpPr>
          <p:cNvPr id="3" name="Объект 2"/>
          <p:cNvSpPr>
            <a:spLocks noGrp="1"/>
          </p:cNvSpPr>
          <p:nvPr>
            <p:ph sz="half" idx="1"/>
          </p:nvPr>
        </p:nvSpPr>
        <p:spPr>
          <a:xfrm>
            <a:off x="1125860" y="1484784"/>
            <a:ext cx="9649072" cy="3960440"/>
          </a:xfrm>
        </p:spPr>
        <p:txBody>
          <a:bodyPr>
            <a:noAutofit/>
          </a:bodyPr>
          <a:lstStyle/>
          <a:p>
            <a:r>
              <a:rPr lang="ru-RU" sz="3199" dirty="0"/>
              <a:t>Каждый оратор обладает свойственным только ему стилем </a:t>
            </a:r>
            <a:r>
              <a:rPr lang="ru-RU" sz="3199" dirty="0" smtClean="0"/>
              <a:t>выступления</a:t>
            </a:r>
            <a:r>
              <a:rPr lang="ru-RU" sz="3199" dirty="0"/>
              <a:t>. </a:t>
            </a:r>
            <a:endParaRPr lang="ru-RU" sz="3199" dirty="0" smtClean="0"/>
          </a:p>
          <a:p>
            <a:r>
              <a:rPr lang="ru-RU" sz="3199" dirty="0" smtClean="0"/>
              <a:t>С </a:t>
            </a:r>
            <a:r>
              <a:rPr lang="ru-RU" sz="3199" dirty="0"/>
              <a:t>помощью этого теста Вы сможете определить, к какому типу </a:t>
            </a:r>
            <a:r>
              <a:rPr lang="ru-RU" sz="3199" dirty="0" smtClean="0"/>
              <a:t>Вы относитесь в процессе выступления на совещании или на публике.</a:t>
            </a:r>
          </a:p>
          <a:p>
            <a:r>
              <a:rPr lang="ru-RU" sz="3199" dirty="0"/>
              <a:t>На каждый вопрос необходимо выбрать один вариант ответа.</a:t>
            </a:r>
            <a:endParaRPr lang="ru-RU" sz="3199" dirty="0"/>
          </a:p>
        </p:txBody>
      </p:sp>
    </p:spTree>
    <p:extLst>
      <p:ext uri="{BB962C8B-B14F-4D97-AF65-F5344CB8AC3E}">
        <p14:creationId xmlns:p14="http://schemas.microsoft.com/office/powerpoint/2010/main" val="33760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892" y="476672"/>
            <a:ext cx="8640960" cy="605088"/>
          </a:xfrm>
        </p:spPr>
        <p:txBody>
          <a:bodyPr>
            <a:noAutofit/>
          </a:bodyPr>
          <a:lstStyle/>
          <a:p>
            <a:r>
              <a:rPr lang="ru-RU" sz="2999" b="1" dirty="0" smtClean="0"/>
              <a:t>Кейсы</a:t>
            </a:r>
            <a:endParaRPr lang="ru-RU" sz="2999" b="1" dirty="0"/>
          </a:p>
        </p:txBody>
      </p:sp>
      <p:sp>
        <p:nvSpPr>
          <p:cNvPr id="3" name="Объект 2"/>
          <p:cNvSpPr>
            <a:spLocks noGrp="1"/>
          </p:cNvSpPr>
          <p:nvPr>
            <p:ph sz="half" idx="1"/>
          </p:nvPr>
        </p:nvSpPr>
        <p:spPr>
          <a:xfrm>
            <a:off x="693812" y="1081760"/>
            <a:ext cx="10945216" cy="2419248"/>
          </a:xfrm>
        </p:spPr>
        <p:txBody>
          <a:bodyPr>
            <a:noAutofit/>
          </a:bodyPr>
          <a:lstStyle/>
          <a:p>
            <a:r>
              <a:rPr lang="ru-RU" sz="2400" dirty="0"/>
              <a:t>Вы заметили, что участники совещаний часто стремятся к обсуждению возможности проведения в жизнь первого же предложения по проблеме, даже если оно не очень рациональное. Вы понимаете, что не мешало бы поискать и другие возможности. Подумайте, что может заставить сотрудников искать решения типа «как делать?», а не «что делать?». Как следует поступить, чтобы подтолкнуть собравшихся на генерацию идей?</a:t>
            </a:r>
            <a:endParaRPr lang="ru-RU" sz="2400" dirty="0"/>
          </a:p>
        </p:txBody>
      </p:sp>
      <p:sp>
        <p:nvSpPr>
          <p:cNvPr id="4" name="Объект 2"/>
          <p:cNvSpPr>
            <a:spLocks noGrp="1"/>
          </p:cNvSpPr>
          <p:nvPr>
            <p:ph sz="half" idx="1"/>
          </p:nvPr>
        </p:nvSpPr>
        <p:spPr>
          <a:xfrm>
            <a:off x="693812" y="3645024"/>
            <a:ext cx="10945216" cy="2419248"/>
          </a:xfrm>
        </p:spPr>
        <p:txBody>
          <a:bodyPr>
            <a:noAutofit/>
          </a:bodyPr>
          <a:lstStyle/>
          <a:p>
            <a:r>
              <a:rPr lang="ru-RU" sz="2400" dirty="0"/>
              <a:t>Часто на совещании люди не слушают друг друга. Один говорит «А – это В». Другой вступает в диалог так, как если бы первый сказал «А – это С». Словом, обсуждение проблемы превращается в обсуждение личных позиций участников совещания, и конкретные доводы того или иного человека игнорируются остальными присутствующими. Как следует себя вести руководителю в данной ситуации?</a:t>
            </a:r>
            <a:endParaRPr lang="ru-RU" sz="2400" dirty="0"/>
          </a:p>
        </p:txBody>
      </p:sp>
    </p:spTree>
    <p:extLst>
      <p:ext uri="{BB962C8B-B14F-4D97-AF65-F5344CB8AC3E}">
        <p14:creationId xmlns:p14="http://schemas.microsoft.com/office/powerpoint/2010/main" val="92677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404664"/>
            <a:ext cx="9601200" cy="983704"/>
          </a:xfrm>
        </p:spPr>
        <p:txBody>
          <a:bodyPr/>
          <a:lstStyle/>
          <a:p>
            <a:r>
              <a:rPr lang="ru-RU" dirty="0" smtClean="0"/>
              <a:t>Какие факторы влияют на форму переговоров?</a:t>
            </a:r>
            <a:endParaRPr lang="ru-RU" dirty="0"/>
          </a:p>
        </p:txBody>
      </p:sp>
      <p:graphicFrame>
        <p:nvGraphicFramePr>
          <p:cNvPr id="4" name="Схема 3"/>
          <p:cNvGraphicFramePr/>
          <p:nvPr>
            <p:extLst>
              <p:ext uri="{D42A27DB-BD31-4B8C-83A1-F6EECF244321}">
                <p14:modId xmlns:p14="http://schemas.microsoft.com/office/powerpoint/2010/main" val="274721670"/>
              </p:ext>
            </p:extLst>
          </p:nvPr>
        </p:nvGraphicFramePr>
        <p:xfrm>
          <a:off x="837828" y="1484784"/>
          <a:ext cx="10297144" cy="484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6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3892" y="476672"/>
            <a:ext cx="8640960" cy="605088"/>
          </a:xfrm>
        </p:spPr>
        <p:txBody>
          <a:bodyPr>
            <a:noAutofit/>
          </a:bodyPr>
          <a:lstStyle/>
          <a:p>
            <a:r>
              <a:rPr lang="ru-RU" sz="2999" b="1" dirty="0" smtClean="0"/>
              <a:t>Кейсы</a:t>
            </a:r>
            <a:endParaRPr lang="ru-RU" sz="2999" b="1" dirty="0"/>
          </a:p>
        </p:txBody>
      </p:sp>
      <p:sp>
        <p:nvSpPr>
          <p:cNvPr id="3" name="Объект 2"/>
          <p:cNvSpPr>
            <a:spLocks noGrp="1"/>
          </p:cNvSpPr>
          <p:nvPr>
            <p:ph sz="half" idx="1"/>
          </p:nvPr>
        </p:nvSpPr>
        <p:spPr>
          <a:xfrm>
            <a:off x="693812" y="1081760"/>
            <a:ext cx="10945216" cy="2419248"/>
          </a:xfrm>
        </p:spPr>
        <p:txBody>
          <a:bodyPr>
            <a:noAutofit/>
          </a:bodyPr>
          <a:lstStyle/>
          <a:p>
            <a:r>
              <a:rPr lang="ru-RU" sz="2400" dirty="0"/>
              <a:t>Один из работников на совещании персонала обычно занимает позицию противостояния. При этом все вынуждены выслушивать пространные объяснения причин его несогласия. Из-за этого теряется масса времени. Стоит ли прервать выступающего и предложить ему связать сказанное с предметом обсуждения? Стоит ли повторять этот прием, если он не подействовал сразу? Как еще можно воздействовать на этого сотрудника?</a:t>
            </a:r>
            <a:endParaRPr lang="ru-RU" sz="2400" dirty="0"/>
          </a:p>
        </p:txBody>
      </p:sp>
    </p:spTree>
    <p:extLst>
      <p:ext uri="{BB962C8B-B14F-4D97-AF65-F5344CB8AC3E}">
        <p14:creationId xmlns:p14="http://schemas.microsoft.com/office/powerpoint/2010/main" val="135469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476672"/>
            <a:ext cx="6516214" cy="519336"/>
          </a:xfrm>
        </p:spPr>
        <p:txBody>
          <a:bodyPr>
            <a:noAutofit/>
          </a:bodyPr>
          <a:lstStyle/>
          <a:p>
            <a:pPr algn="ctr"/>
            <a:r>
              <a:rPr lang="ru-RU" b="1" dirty="0"/>
              <a:t>3. </a:t>
            </a:r>
            <a:r>
              <a:rPr lang="ru-RU" b="1" dirty="0" err="1"/>
              <a:t>Модерация</a:t>
            </a:r>
            <a:r>
              <a:rPr lang="ru-RU" b="1" dirty="0"/>
              <a:t> и </a:t>
            </a:r>
            <a:r>
              <a:rPr lang="ru-RU" b="1" dirty="0" err="1"/>
              <a:t>фасилитация</a:t>
            </a:r>
            <a:endParaRPr lang="ru-RU" b="1" dirty="0"/>
          </a:p>
        </p:txBody>
      </p:sp>
      <p:sp>
        <p:nvSpPr>
          <p:cNvPr id="3" name="Объект 2"/>
          <p:cNvSpPr>
            <a:spLocks noGrp="1"/>
          </p:cNvSpPr>
          <p:nvPr>
            <p:ph sz="half" idx="1"/>
          </p:nvPr>
        </p:nvSpPr>
        <p:spPr>
          <a:xfrm>
            <a:off x="693812" y="1196752"/>
            <a:ext cx="5328592" cy="3312368"/>
          </a:xfrm>
        </p:spPr>
        <p:txBody>
          <a:bodyPr>
            <a:noAutofit/>
          </a:bodyPr>
          <a:lstStyle/>
          <a:p>
            <a:pPr>
              <a:lnSpc>
                <a:spcPct val="120000"/>
              </a:lnSpc>
              <a:spcBef>
                <a:spcPts val="0"/>
              </a:spcBef>
              <a:buFont typeface="Wingdings" panose="05000000000000000000" pitchFamily="2" charset="2"/>
              <a:buChar char="ü"/>
            </a:pPr>
            <a:r>
              <a:rPr lang="ru-RU" b="1" dirty="0" err="1" smtClean="0">
                <a:solidFill>
                  <a:schemeClr val="accent6">
                    <a:lumMod val="75000"/>
                  </a:schemeClr>
                </a:solidFill>
              </a:rPr>
              <a:t>Модерация</a:t>
            </a:r>
            <a:r>
              <a:rPr lang="ru-RU" dirty="0" smtClean="0"/>
              <a:t> </a:t>
            </a:r>
            <a:r>
              <a:rPr lang="ru-RU" dirty="0"/>
              <a:t>– это: </a:t>
            </a:r>
          </a:p>
          <a:p>
            <a:pPr marL="540000">
              <a:lnSpc>
                <a:spcPct val="120000"/>
              </a:lnSpc>
              <a:spcBef>
                <a:spcPts val="0"/>
              </a:spcBef>
              <a:buFont typeface="Wingdings" panose="05000000000000000000" pitchFamily="2" charset="2"/>
              <a:buChar char="v"/>
            </a:pPr>
            <a:r>
              <a:rPr lang="ru-RU" dirty="0" smtClean="0"/>
              <a:t>совокупность </a:t>
            </a:r>
            <a:r>
              <a:rPr lang="ru-RU" dirty="0"/>
              <a:t>техник и методов по организации взаимодействия в группе с целью принятия решений; </a:t>
            </a:r>
          </a:p>
          <a:p>
            <a:pPr marL="540000">
              <a:lnSpc>
                <a:spcPct val="120000"/>
              </a:lnSpc>
              <a:spcBef>
                <a:spcPts val="0"/>
              </a:spcBef>
              <a:buFont typeface="Wingdings" panose="05000000000000000000" pitchFamily="2" charset="2"/>
              <a:buChar char="v"/>
            </a:pPr>
            <a:r>
              <a:rPr lang="ru-RU" dirty="0" smtClean="0"/>
              <a:t>способ </a:t>
            </a:r>
            <a:r>
              <a:rPr lang="ru-RU" dirty="0"/>
              <a:t>системного, структурированного ведения совещания (семинара) с прозрачными методами в целях эффективной подготовки, проведения и подведения итогов встречи. </a:t>
            </a:r>
          </a:p>
        </p:txBody>
      </p:sp>
      <p:sp>
        <p:nvSpPr>
          <p:cNvPr id="4" name="Объект 3"/>
          <p:cNvSpPr>
            <a:spLocks noGrp="1"/>
          </p:cNvSpPr>
          <p:nvPr>
            <p:ph sz="half" idx="2"/>
          </p:nvPr>
        </p:nvSpPr>
        <p:spPr>
          <a:xfrm>
            <a:off x="6166420" y="1196752"/>
            <a:ext cx="5328592" cy="1872208"/>
          </a:xfrm>
        </p:spPr>
        <p:txBody>
          <a:bodyPr>
            <a:normAutofit fontScale="92500" lnSpcReduction="20000"/>
          </a:bodyPr>
          <a:lstStyle/>
          <a:p>
            <a:pPr>
              <a:lnSpc>
                <a:spcPct val="120000"/>
              </a:lnSpc>
              <a:spcBef>
                <a:spcPts val="0"/>
              </a:spcBef>
              <a:buFont typeface="Wingdings" panose="05000000000000000000" pitchFamily="2" charset="2"/>
              <a:buChar char="ü"/>
            </a:pPr>
            <a:r>
              <a:rPr lang="ru-RU" b="1" dirty="0">
                <a:solidFill>
                  <a:schemeClr val="accent6">
                    <a:lumMod val="75000"/>
                  </a:schemeClr>
                </a:solidFill>
              </a:rPr>
              <a:t>Модератор</a:t>
            </a:r>
            <a:r>
              <a:rPr lang="ru-RU" dirty="0"/>
              <a:t> является проводником коммуникации. </a:t>
            </a:r>
          </a:p>
          <a:p>
            <a:pPr>
              <a:lnSpc>
                <a:spcPct val="120000"/>
              </a:lnSpc>
              <a:spcBef>
                <a:spcPts val="0"/>
              </a:spcBef>
              <a:buFont typeface="Wingdings" panose="05000000000000000000" pitchFamily="2" charset="2"/>
              <a:buChar char="ü"/>
            </a:pPr>
            <a:r>
              <a:rPr lang="ru-RU" dirty="0"/>
              <a:t>Функция модератора – помочь обучаемому «раскрепоститься», выявить скрытые возможности и нереализованные умения.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64" y="3089528"/>
            <a:ext cx="5688632" cy="3490144"/>
          </a:xfrm>
          <a:prstGeom prst="rect">
            <a:avLst/>
          </a:prstGeom>
        </p:spPr>
      </p:pic>
    </p:spTree>
    <p:extLst>
      <p:ext uri="{BB962C8B-B14F-4D97-AF65-F5344CB8AC3E}">
        <p14:creationId xmlns:p14="http://schemas.microsoft.com/office/powerpoint/2010/main" val="37000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descr="Контрастный блок слева">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1341884" y="454504"/>
            <a:ext cx="1983658" cy="114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4" name="Текст 3">
            <a:extLst>
              <a:ext uri="{FF2B5EF4-FFF2-40B4-BE49-F238E27FC236}">
                <a16:creationId xmlns:a16="http://schemas.microsoft.com/office/drawing/2014/main" id="{6AB259A0-0017-492F-A0DC-4B70C7052AE0}"/>
              </a:ext>
            </a:extLst>
          </p:cNvPr>
          <p:cNvSpPr>
            <a:spLocks noGrp="1"/>
          </p:cNvSpPr>
          <p:nvPr>
            <p:ph type="body" idx="1"/>
          </p:nvPr>
        </p:nvSpPr>
        <p:spPr>
          <a:xfrm>
            <a:off x="1269023" y="693137"/>
            <a:ext cx="2938217" cy="359906"/>
          </a:xfrm>
        </p:spPr>
        <p:txBody>
          <a:bodyPr rtlCol="0">
            <a:normAutofit fontScale="77500" lnSpcReduction="20000"/>
          </a:bodyPr>
          <a:lstStyle/>
          <a:p>
            <a:r>
              <a:rPr lang="ru-RU" sz="3199" u="sng" dirty="0"/>
              <a:t>Фасилитация </a:t>
            </a:r>
          </a:p>
        </p:txBody>
      </p:sp>
      <p:sp>
        <p:nvSpPr>
          <p:cNvPr id="5" name="Объект 4">
            <a:extLst>
              <a:ext uri="{FF2B5EF4-FFF2-40B4-BE49-F238E27FC236}">
                <a16:creationId xmlns:a16="http://schemas.microsoft.com/office/drawing/2014/main" id="{CEEB3BAE-C0B2-447C-B8BE-96C6BD84D658}"/>
              </a:ext>
            </a:extLst>
          </p:cNvPr>
          <p:cNvSpPr>
            <a:spLocks noGrp="1"/>
          </p:cNvSpPr>
          <p:nvPr>
            <p:ph sz="half" idx="2"/>
          </p:nvPr>
        </p:nvSpPr>
        <p:spPr>
          <a:xfrm>
            <a:off x="909836" y="1200926"/>
            <a:ext cx="4980630" cy="2194122"/>
          </a:xfrm>
        </p:spPr>
        <p:txBody>
          <a:bodyPr rtlCol="0"/>
          <a:lstStyle/>
          <a:p>
            <a:r>
              <a:rPr lang="ru-RU" sz="2799" dirty="0"/>
              <a:t>это специальные действия, направленные на организацию групповой работы</a:t>
            </a:r>
          </a:p>
        </p:txBody>
      </p:sp>
      <p:cxnSp>
        <p:nvCxnSpPr>
          <p:cNvPr id="11" name="Прямая соединительная линия 10" descr="Разделитель слайда">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4412" y="2363313"/>
            <a:ext cx="0" cy="241070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382444" y="433768"/>
            <a:ext cx="1983658" cy="114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6"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362" y="693749"/>
            <a:ext cx="5470575" cy="358682"/>
          </a:xfrm>
        </p:spPr>
        <p:txBody>
          <a:bodyPr rtlCol="0">
            <a:normAutofit fontScale="77500" lnSpcReduction="20000"/>
          </a:bodyPr>
          <a:lstStyle/>
          <a:p>
            <a:r>
              <a:rPr lang="ru-RU" sz="3199" u="sng" dirty="0"/>
              <a:t>Фасилитатор </a:t>
            </a:r>
          </a:p>
        </p:txBody>
      </p:sp>
      <p:sp>
        <p:nvSpPr>
          <p:cNvPr id="7" name="Текст 6">
            <a:extLst>
              <a:ext uri="{FF2B5EF4-FFF2-40B4-BE49-F238E27FC236}">
                <a16:creationId xmlns:a16="http://schemas.microsoft.com/office/drawing/2014/main" id="{26A87885-D672-4CF9-A78D-CFE98385B03A}"/>
              </a:ext>
            </a:extLst>
          </p:cNvPr>
          <p:cNvSpPr>
            <a:spLocks noGrp="1"/>
          </p:cNvSpPr>
          <p:nvPr>
            <p:ph type="body" sz="quarter" idx="12"/>
          </p:nvPr>
        </p:nvSpPr>
        <p:spPr>
          <a:xfrm>
            <a:off x="6286250" y="1197618"/>
            <a:ext cx="5470688" cy="2195469"/>
          </a:xfrm>
        </p:spPr>
        <p:txBody>
          <a:bodyPr rtlCol="0"/>
          <a:lstStyle/>
          <a:p>
            <a:r>
              <a:rPr lang="ru-RU" sz="2799" dirty="0"/>
              <a:t>человек, организовывающий группу таким образом, чтобы она достигла стоящие перед ней цели</a:t>
            </a:r>
          </a:p>
        </p:txBody>
      </p:sp>
      <p:sp>
        <p:nvSpPr>
          <p:cNvPr id="8" name="Номер слайда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56937" y="6370585"/>
            <a:ext cx="431888" cy="431888"/>
          </a:xfrm>
        </p:spPr>
        <p:txBody>
          <a:bodyPr rtlCol="0"/>
          <a:lstStyle/>
          <a:p>
            <a:pPr rtl="0"/>
            <a:fld id="{19B51A1E-902D-48AF-9020-955120F399B6}" type="slidenum">
              <a:rPr lang="ru-RU" smtClean="0"/>
              <a:pPr rtl="0"/>
              <a:t>32</a:t>
            </a:fld>
            <a:endParaRPr lang="ru-RU" dirty="0"/>
          </a:p>
        </p:txBody>
      </p:sp>
      <p:pic>
        <p:nvPicPr>
          <p:cNvPr id="14" name="Рисунок 13"/>
          <p:cNvPicPr>
            <a:picLocks noChangeAspect="1"/>
          </p:cNvPicPr>
          <p:nvPr/>
        </p:nvPicPr>
        <p:blipFill>
          <a:blip r:embed="rId3"/>
          <a:stretch>
            <a:fillRect/>
          </a:stretch>
        </p:blipFill>
        <p:spPr>
          <a:xfrm>
            <a:off x="909836" y="3230051"/>
            <a:ext cx="4205145" cy="3087928"/>
          </a:xfrm>
          <a:prstGeom prst="rect">
            <a:avLst/>
          </a:prstGeom>
        </p:spPr>
      </p:pic>
      <p:pic>
        <p:nvPicPr>
          <p:cNvPr id="15" name="Рисунок 14"/>
          <p:cNvPicPr>
            <a:picLocks noChangeAspect="1"/>
          </p:cNvPicPr>
          <p:nvPr/>
        </p:nvPicPr>
        <p:blipFill>
          <a:blip r:embed="rId4"/>
          <a:stretch>
            <a:fillRect/>
          </a:stretch>
        </p:blipFill>
        <p:spPr>
          <a:xfrm>
            <a:off x="6490197" y="3340876"/>
            <a:ext cx="4285134" cy="2866278"/>
          </a:xfrm>
          <a:prstGeom prst="rect">
            <a:avLst/>
          </a:prstGeom>
        </p:spPr>
      </p:pic>
    </p:spTree>
    <p:extLst>
      <p:ext uri="{BB962C8B-B14F-4D97-AF65-F5344CB8AC3E}">
        <p14:creationId xmlns:p14="http://schemas.microsoft.com/office/powerpoint/2010/main" val="28282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638028" y="2978650"/>
            <a:ext cx="7128793" cy="3564397"/>
          </a:xfrm>
          <a:prstGeom prst="rect">
            <a:avLst/>
          </a:prstGeom>
        </p:spPr>
      </p:pic>
      <p:sp>
        <p:nvSpPr>
          <p:cNvPr id="5" name="Прямоугольник 4"/>
          <p:cNvSpPr/>
          <p:nvPr/>
        </p:nvSpPr>
        <p:spPr>
          <a:xfrm>
            <a:off x="837828" y="1154361"/>
            <a:ext cx="3528392" cy="1938992"/>
          </a:xfrm>
          <a:prstGeom prst="rect">
            <a:avLst/>
          </a:prstGeom>
        </p:spPr>
        <p:txBody>
          <a:bodyPr wrap="square">
            <a:spAutoFit/>
          </a:bodyPr>
          <a:lstStyle/>
          <a:p>
            <a:r>
              <a:rPr lang="ru-RU" sz="2000" dirty="0" smtClean="0"/>
              <a:t>Человек </a:t>
            </a:r>
            <a:r>
              <a:rPr lang="ru-RU" sz="2000" dirty="0"/>
              <a:t>усваивает информацию: </a:t>
            </a:r>
          </a:p>
          <a:p>
            <a:r>
              <a:rPr lang="ru-RU" sz="2000" b="1" i="1" dirty="0">
                <a:solidFill>
                  <a:srgbClr val="FF0000"/>
                </a:solidFill>
              </a:rPr>
              <a:t>10%</a:t>
            </a:r>
            <a:r>
              <a:rPr lang="ru-RU" sz="2000" dirty="0"/>
              <a:t> – при чтении </a:t>
            </a:r>
          </a:p>
          <a:p>
            <a:r>
              <a:rPr lang="ru-RU" sz="2000" b="1" i="1" dirty="0">
                <a:solidFill>
                  <a:srgbClr val="FF0000"/>
                </a:solidFill>
              </a:rPr>
              <a:t>20%</a:t>
            </a:r>
            <a:r>
              <a:rPr lang="ru-RU" sz="2000" dirty="0"/>
              <a:t> – на слух </a:t>
            </a:r>
          </a:p>
          <a:p>
            <a:r>
              <a:rPr lang="ru-RU" sz="2000" b="1" i="1" dirty="0">
                <a:solidFill>
                  <a:srgbClr val="FF0000"/>
                </a:solidFill>
              </a:rPr>
              <a:t>30%</a:t>
            </a:r>
            <a:r>
              <a:rPr lang="ru-RU" sz="2000" dirty="0"/>
              <a:t> – визуально </a:t>
            </a:r>
          </a:p>
          <a:p>
            <a:r>
              <a:rPr lang="ru-RU" sz="2000" b="1" i="1" dirty="0">
                <a:solidFill>
                  <a:srgbClr val="FF0000"/>
                </a:solidFill>
              </a:rPr>
              <a:t>40%</a:t>
            </a:r>
            <a:r>
              <a:rPr lang="ru-RU" sz="2000" dirty="0"/>
              <a:t> – на слух и визуально </a:t>
            </a:r>
          </a:p>
        </p:txBody>
      </p:sp>
      <p:sp>
        <p:nvSpPr>
          <p:cNvPr id="6" name="Прямоугольник 5"/>
          <p:cNvSpPr/>
          <p:nvPr/>
        </p:nvSpPr>
        <p:spPr>
          <a:xfrm>
            <a:off x="1773932" y="510131"/>
            <a:ext cx="8334333" cy="461665"/>
          </a:xfrm>
          <a:prstGeom prst="rect">
            <a:avLst/>
          </a:prstGeom>
        </p:spPr>
        <p:txBody>
          <a:bodyPr wrap="none">
            <a:spAutoFit/>
          </a:bodyPr>
          <a:lstStyle/>
          <a:p>
            <a:r>
              <a:rPr lang="ru-RU" sz="2400" b="1" i="1" dirty="0">
                <a:solidFill>
                  <a:schemeClr val="accent6">
                    <a:lumMod val="75000"/>
                  </a:schemeClr>
                </a:solidFill>
              </a:rPr>
              <a:t>Почему </a:t>
            </a:r>
            <a:r>
              <a:rPr lang="ru-RU" sz="2400" b="1" i="1" dirty="0" err="1" smtClean="0">
                <a:solidFill>
                  <a:schemeClr val="accent6">
                    <a:lumMod val="75000"/>
                  </a:schemeClr>
                </a:solidFill>
              </a:rPr>
              <a:t>модерация</a:t>
            </a:r>
            <a:r>
              <a:rPr lang="ru-RU" sz="2400" b="1" i="1" dirty="0" smtClean="0">
                <a:solidFill>
                  <a:schemeClr val="accent6">
                    <a:lumMod val="75000"/>
                  </a:schemeClr>
                </a:solidFill>
              </a:rPr>
              <a:t> и </a:t>
            </a:r>
            <a:r>
              <a:rPr lang="ru-RU" sz="2400" b="1" i="1" dirty="0" err="1" smtClean="0">
                <a:solidFill>
                  <a:schemeClr val="accent6">
                    <a:lumMod val="75000"/>
                  </a:schemeClr>
                </a:solidFill>
              </a:rPr>
              <a:t>фасилитация</a:t>
            </a:r>
            <a:r>
              <a:rPr lang="ru-RU" sz="2400" b="1" i="1" dirty="0" smtClean="0">
                <a:solidFill>
                  <a:schemeClr val="accent6">
                    <a:lumMod val="75000"/>
                  </a:schemeClr>
                </a:solidFill>
              </a:rPr>
              <a:t> </a:t>
            </a:r>
            <a:r>
              <a:rPr lang="ru-RU" sz="2400" b="1" i="1" dirty="0">
                <a:solidFill>
                  <a:schemeClr val="accent6">
                    <a:lumMod val="75000"/>
                  </a:schemeClr>
                </a:solidFill>
              </a:rPr>
              <a:t>– </a:t>
            </a:r>
            <a:r>
              <a:rPr lang="ru-RU" sz="2400" b="1" i="1" dirty="0" smtClean="0">
                <a:solidFill>
                  <a:schemeClr val="accent6">
                    <a:lumMod val="75000"/>
                  </a:schemeClr>
                </a:solidFill>
              </a:rPr>
              <a:t>эффективны?</a:t>
            </a:r>
            <a:endParaRPr lang="ru-RU" sz="2400" b="1" i="1" dirty="0">
              <a:solidFill>
                <a:schemeClr val="accent6">
                  <a:lumMod val="75000"/>
                </a:schemeClr>
              </a:solidFill>
            </a:endParaRPr>
          </a:p>
        </p:txBody>
      </p:sp>
      <p:sp>
        <p:nvSpPr>
          <p:cNvPr id="8" name="Прямоугольник 7"/>
          <p:cNvSpPr/>
          <p:nvPr/>
        </p:nvSpPr>
        <p:spPr>
          <a:xfrm>
            <a:off x="4942284" y="1250897"/>
            <a:ext cx="6120680" cy="1631216"/>
          </a:xfrm>
          <a:prstGeom prst="rect">
            <a:avLst/>
          </a:prstGeom>
        </p:spPr>
        <p:txBody>
          <a:bodyPr wrap="square">
            <a:spAutoFit/>
          </a:bodyPr>
          <a:lstStyle/>
          <a:p>
            <a:r>
              <a:rPr lang="ru-RU" sz="2000" dirty="0"/>
              <a:t> </a:t>
            </a:r>
            <a:r>
              <a:rPr lang="ru-RU" sz="2000" b="1" i="1" dirty="0">
                <a:solidFill>
                  <a:srgbClr val="FF0000"/>
                </a:solidFill>
              </a:rPr>
              <a:t>60%</a:t>
            </a:r>
            <a:r>
              <a:rPr lang="ru-RU" sz="2000" dirty="0"/>
              <a:t> – при обсуждении вопроса </a:t>
            </a:r>
          </a:p>
          <a:p>
            <a:r>
              <a:rPr lang="ru-RU" sz="2000" dirty="0"/>
              <a:t> </a:t>
            </a:r>
            <a:r>
              <a:rPr lang="ru-RU" sz="2000" b="1" i="1" dirty="0">
                <a:solidFill>
                  <a:srgbClr val="FF0000"/>
                </a:solidFill>
              </a:rPr>
              <a:t>80 %</a:t>
            </a:r>
            <a:r>
              <a:rPr lang="ru-RU" sz="2000" dirty="0"/>
              <a:t> – при самостоятельном обнаружении и формулировании проблем </a:t>
            </a:r>
          </a:p>
          <a:p>
            <a:r>
              <a:rPr lang="ru-RU" sz="2000" b="1" i="1" dirty="0">
                <a:solidFill>
                  <a:srgbClr val="FF0000"/>
                </a:solidFill>
              </a:rPr>
              <a:t>90%</a:t>
            </a:r>
            <a:r>
              <a:rPr lang="ru-RU" sz="2000" dirty="0"/>
              <a:t> – при самостоятельной формулировке и решении проблем. </a:t>
            </a:r>
          </a:p>
        </p:txBody>
      </p:sp>
    </p:spTree>
    <p:extLst>
      <p:ext uri="{BB962C8B-B14F-4D97-AF65-F5344CB8AC3E}">
        <p14:creationId xmlns:p14="http://schemas.microsoft.com/office/powerpoint/2010/main" val="207867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519336"/>
          </a:xfrm>
        </p:spPr>
        <p:txBody>
          <a:bodyPr>
            <a:normAutofit/>
          </a:bodyPr>
          <a:lstStyle/>
          <a:p>
            <a:r>
              <a:rPr lang="ru-RU" sz="2800" b="1" i="1" dirty="0"/>
              <a:t>В чем отличия </a:t>
            </a:r>
            <a:r>
              <a:rPr lang="ru-RU" sz="2800" b="1" i="1" dirty="0" err="1"/>
              <a:t>модерации</a:t>
            </a:r>
            <a:r>
              <a:rPr lang="ru-RU" sz="2800" b="1" i="1" dirty="0"/>
              <a:t> от </a:t>
            </a:r>
            <a:r>
              <a:rPr lang="ru-RU" sz="2800" b="1" i="1" dirty="0" err="1"/>
              <a:t>фасилитации</a:t>
            </a:r>
            <a:r>
              <a:rPr lang="ru-RU" sz="2800" b="1" i="1" dirty="0"/>
              <a:t>?</a:t>
            </a:r>
          </a:p>
        </p:txBody>
      </p:sp>
      <p:graphicFrame>
        <p:nvGraphicFramePr>
          <p:cNvPr id="6" name="Схема 5"/>
          <p:cNvGraphicFramePr/>
          <p:nvPr>
            <p:extLst>
              <p:ext uri="{D42A27DB-BD31-4B8C-83A1-F6EECF244321}">
                <p14:modId xmlns:p14="http://schemas.microsoft.com/office/powerpoint/2010/main" val="475398125"/>
              </p:ext>
            </p:extLst>
          </p:nvPr>
        </p:nvGraphicFramePr>
        <p:xfrm>
          <a:off x="765820" y="980728"/>
          <a:ext cx="9793088"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6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D355C61F-C8F1-4977-8E1F-F16C0D9EA88C}"/>
              </a:ext>
            </a:extLst>
          </p:cNvPr>
          <p:cNvSpPr>
            <a:spLocks noGrp="1"/>
          </p:cNvSpPr>
          <p:nvPr>
            <p:ph sz="half" idx="1"/>
          </p:nvPr>
        </p:nvSpPr>
        <p:spPr>
          <a:xfrm>
            <a:off x="1629916" y="5070717"/>
            <a:ext cx="5328592" cy="879983"/>
          </a:xfrm>
        </p:spPr>
        <p:txBody>
          <a:bodyPr rtlCol="0">
            <a:normAutofit fontScale="85000" lnSpcReduction="10000"/>
          </a:bodyPr>
          <a:lstStyle/>
          <a:p>
            <a:pPr marL="0" indent="0">
              <a:buNone/>
            </a:pPr>
            <a:r>
              <a:rPr lang="ru-RU" sz="2799" dirty="0"/>
              <a:t>4. Способствует персональному развитию участников</a:t>
            </a:r>
          </a:p>
        </p:txBody>
      </p:sp>
      <p:pic>
        <p:nvPicPr>
          <p:cNvPr id="9" name="Рисунок 8" descr="Рука прикасается к мобильному телефону">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6958508" y="-1"/>
            <a:ext cx="5230317" cy="6371351"/>
          </a:xfrm>
        </p:spPr>
      </p:pic>
      <p:sp>
        <p:nvSpPr>
          <p:cNvPr id="20" name="Прямоугольник 19" descr="Контрастный блок">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6153" y="3688008"/>
            <a:ext cx="2410784" cy="114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 name="Заголовок 1">
            <a:extLst>
              <a:ext uri="{FF2B5EF4-FFF2-40B4-BE49-F238E27FC236}">
                <a16:creationId xmlns:a16="http://schemas.microsoft.com/office/drawing/2014/main" id="{3560F281-4FF6-4617-A809-AC9C15ECF18A}"/>
              </a:ext>
            </a:extLst>
          </p:cNvPr>
          <p:cNvSpPr>
            <a:spLocks noGrp="1"/>
          </p:cNvSpPr>
          <p:nvPr>
            <p:ph type="title"/>
          </p:nvPr>
        </p:nvSpPr>
        <p:spPr/>
        <p:txBody>
          <a:bodyPr rtlCol="0">
            <a:normAutofit fontScale="90000"/>
          </a:bodyPr>
          <a:lstStyle/>
          <a:p>
            <a:pPr rtl="0"/>
            <a:r>
              <a:rPr lang="ru-RU" sz="5398" dirty="0"/>
              <a:t>Возможности</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35</a:t>
            </a:fld>
            <a:endParaRPr lang="ru-RU" dirty="0"/>
          </a:p>
        </p:txBody>
      </p:sp>
      <p:pic>
        <p:nvPicPr>
          <p:cNvPr id="5" name="Рисунок 4"/>
          <p:cNvPicPr>
            <a:picLocks noChangeAspect="1"/>
          </p:cNvPicPr>
          <p:nvPr/>
        </p:nvPicPr>
        <p:blipFill>
          <a:blip r:embed="rId4"/>
          <a:stretch>
            <a:fillRect/>
          </a:stretch>
        </p:blipFill>
        <p:spPr>
          <a:xfrm>
            <a:off x="844312" y="1160520"/>
            <a:ext cx="743845" cy="743845"/>
          </a:xfrm>
          <a:prstGeom prst="rect">
            <a:avLst/>
          </a:prstGeom>
        </p:spPr>
      </p:pic>
      <p:sp>
        <p:nvSpPr>
          <p:cNvPr id="8" name="Прямоугольник 7"/>
          <p:cNvSpPr/>
          <p:nvPr/>
        </p:nvSpPr>
        <p:spPr>
          <a:xfrm>
            <a:off x="1524481" y="962208"/>
            <a:ext cx="5266274" cy="1089529"/>
          </a:xfrm>
          <a:prstGeom prst="rect">
            <a:avLst/>
          </a:prstGeom>
        </p:spPr>
        <p:txBody>
          <a:bodyPr wrap="square">
            <a:spAutoFit/>
          </a:bodyPr>
          <a:lstStyle/>
          <a:p>
            <a:pPr>
              <a:lnSpc>
                <a:spcPct val="90000"/>
              </a:lnSpc>
              <a:spcBef>
                <a:spcPts val="1000"/>
              </a:spcBef>
            </a:pPr>
            <a:r>
              <a:rPr lang="ru-RU" sz="2400" dirty="0">
                <a:solidFill>
                  <a:prstClr val="black">
                    <a:lumMod val="75000"/>
                    <a:lumOff val="25000"/>
                  </a:prstClr>
                </a:solidFill>
              </a:rPr>
              <a:t>1. Повышает эффективность процесса группового принятия решений</a:t>
            </a:r>
          </a:p>
        </p:txBody>
      </p:sp>
      <p:pic>
        <p:nvPicPr>
          <p:cNvPr id="11" name="Рисунок 10"/>
          <p:cNvPicPr>
            <a:picLocks noChangeAspect="1"/>
          </p:cNvPicPr>
          <p:nvPr/>
        </p:nvPicPr>
        <p:blipFill>
          <a:blip r:embed="rId4"/>
          <a:stretch>
            <a:fillRect/>
          </a:stretch>
        </p:blipFill>
        <p:spPr>
          <a:xfrm>
            <a:off x="882548" y="2500838"/>
            <a:ext cx="743845" cy="743845"/>
          </a:xfrm>
          <a:prstGeom prst="rect">
            <a:avLst/>
          </a:prstGeom>
        </p:spPr>
      </p:pic>
      <p:sp>
        <p:nvSpPr>
          <p:cNvPr id="10" name="Прямоугольник 9"/>
          <p:cNvSpPr/>
          <p:nvPr/>
        </p:nvSpPr>
        <p:spPr>
          <a:xfrm>
            <a:off x="1581673" y="2519951"/>
            <a:ext cx="5376835" cy="757130"/>
          </a:xfrm>
          <a:prstGeom prst="rect">
            <a:avLst/>
          </a:prstGeom>
        </p:spPr>
        <p:txBody>
          <a:bodyPr wrap="square">
            <a:spAutoFit/>
          </a:bodyPr>
          <a:lstStyle/>
          <a:p>
            <a:pPr>
              <a:lnSpc>
                <a:spcPct val="90000"/>
              </a:lnSpc>
              <a:spcBef>
                <a:spcPts val="1000"/>
              </a:spcBef>
            </a:pPr>
            <a:r>
              <a:rPr lang="ru-RU" sz="2400" dirty="0">
                <a:solidFill>
                  <a:prstClr val="black">
                    <a:lumMod val="75000"/>
                    <a:lumOff val="25000"/>
                  </a:prstClr>
                </a:solidFill>
              </a:rPr>
              <a:t>2. Создает, поддерживает климат в группе</a:t>
            </a:r>
          </a:p>
        </p:txBody>
      </p:sp>
      <p:pic>
        <p:nvPicPr>
          <p:cNvPr id="13" name="Рисунок 12"/>
          <p:cNvPicPr>
            <a:picLocks noChangeAspect="1"/>
          </p:cNvPicPr>
          <p:nvPr/>
        </p:nvPicPr>
        <p:blipFill>
          <a:blip r:embed="rId4"/>
          <a:stretch>
            <a:fillRect/>
          </a:stretch>
        </p:blipFill>
        <p:spPr>
          <a:xfrm>
            <a:off x="886071" y="3956130"/>
            <a:ext cx="743845" cy="743845"/>
          </a:xfrm>
          <a:prstGeom prst="rect">
            <a:avLst/>
          </a:prstGeom>
        </p:spPr>
      </p:pic>
      <p:sp>
        <p:nvSpPr>
          <p:cNvPr id="12" name="Прямоугольник 11"/>
          <p:cNvSpPr/>
          <p:nvPr/>
        </p:nvSpPr>
        <p:spPr>
          <a:xfrm>
            <a:off x="1632493" y="3916834"/>
            <a:ext cx="5050251" cy="757130"/>
          </a:xfrm>
          <a:prstGeom prst="rect">
            <a:avLst/>
          </a:prstGeom>
        </p:spPr>
        <p:txBody>
          <a:bodyPr wrap="square">
            <a:spAutoFit/>
          </a:bodyPr>
          <a:lstStyle/>
          <a:p>
            <a:pPr>
              <a:lnSpc>
                <a:spcPct val="90000"/>
              </a:lnSpc>
              <a:spcBef>
                <a:spcPts val="1000"/>
              </a:spcBef>
            </a:pPr>
            <a:r>
              <a:rPr lang="ru-RU" sz="2400" dirty="0">
                <a:solidFill>
                  <a:prstClr val="black">
                    <a:lumMod val="75000"/>
                    <a:lumOff val="25000"/>
                  </a:prstClr>
                </a:solidFill>
              </a:rPr>
              <a:t>3. Обеспечивает обмен опытом между участниками</a:t>
            </a:r>
          </a:p>
        </p:txBody>
      </p:sp>
      <p:pic>
        <p:nvPicPr>
          <p:cNvPr id="15" name="Рисунок 14"/>
          <p:cNvPicPr>
            <a:picLocks noChangeAspect="1"/>
          </p:cNvPicPr>
          <p:nvPr/>
        </p:nvPicPr>
        <p:blipFill>
          <a:blip r:embed="rId4"/>
          <a:stretch>
            <a:fillRect/>
          </a:stretch>
        </p:blipFill>
        <p:spPr>
          <a:xfrm>
            <a:off x="837828" y="5222352"/>
            <a:ext cx="743845" cy="743845"/>
          </a:xfrm>
          <a:prstGeom prst="rect">
            <a:avLst/>
          </a:prstGeom>
        </p:spPr>
      </p:pic>
    </p:spTree>
    <p:extLst>
      <p:ext uri="{BB962C8B-B14F-4D97-AF65-F5344CB8AC3E}">
        <p14:creationId xmlns:p14="http://schemas.microsoft.com/office/powerpoint/2010/main" val="15938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Рука пишет что-то на стикере">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1" y="892"/>
            <a:ext cx="6094413" cy="6369692"/>
          </a:xfrm>
        </p:spPr>
      </p:pic>
      <p:sp>
        <p:nvSpPr>
          <p:cNvPr id="20" name="Прямоугольник 19" descr="Контрастный блок">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10130236" y="64773"/>
            <a:ext cx="1983658" cy="67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 name="Заголовок 1">
            <a:extLst>
              <a:ext uri="{FF2B5EF4-FFF2-40B4-BE49-F238E27FC236}">
                <a16:creationId xmlns:a16="http://schemas.microsoft.com/office/drawing/2014/main" id="{3560F281-4FF6-4617-A809-AC9C15ECF18A}"/>
              </a:ext>
            </a:extLst>
          </p:cNvPr>
          <p:cNvSpPr>
            <a:spLocks noGrp="1"/>
          </p:cNvSpPr>
          <p:nvPr>
            <p:ph type="title"/>
          </p:nvPr>
        </p:nvSpPr>
        <p:spPr>
          <a:xfrm>
            <a:off x="5473725" y="0"/>
            <a:ext cx="6640170" cy="836699"/>
          </a:xfrm>
        </p:spPr>
        <p:txBody>
          <a:bodyPr rtlCol="0">
            <a:normAutofit fontScale="90000"/>
          </a:bodyPr>
          <a:lstStyle/>
          <a:p>
            <a:pPr algn="ctr">
              <a:lnSpc>
                <a:spcPct val="100000"/>
              </a:lnSpc>
            </a:pPr>
            <a:r>
              <a:rPr lang="ru-RU" sz="4799" dirty="0" smtClean="0"/>
              <a:t>Этапы</a:t>
            </a:r>
            <a:endParaRPr lang="ru-RU" sz="4799" dirty="0"/>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36</a:t>
            </a:fld>
            <a:endParaRPr lang="ru-RU" dirty="0"/>
          </a:p>
        </p:txBody>
      </p:sp>
      <p:graphicFrame>
        <p:nvGraphicFramePr>
          <p:cNvPr id="8" name="Схема 7"/>
          <p:cNvGraphicFramePr/>
          <p:nvPr>
            <p:extLst>
              <p:ext uri="{D42A27DB-BD31-4B8C-83A1-F6EECF244321}">
                <p14:modId xmlns:p14="http://schemas.microsoft.com/office/powerpoint/2010/main" val="1365863609"/>
              </p:ext>
            </p:extLst>
          </p:nvPr>
        </p:nvGraphicFramePr>
        <p:xfrm>
          <a:off x="4862733" y="1011642"/>
          <a:ext cx="7178084" cy="5417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1606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267129-D582-495A-8F4B-6B9075899DD6}"/>
              </a:ext>
            </a:extLst>
          </p:cNvPr>
          <p:cNvSpPr>
            <a:spLocks noGrp="1"/>
          </p:cNvSpPr>
          <p:nvPr>
            <p:ph type="title"/>
          </p:nvPr>
        </p:nvSpPr>
        <p:spPr>
          <a:xfrm>
            <a:off x="342448" y="764704"/>
            <a:ext cx="11325050" cy="431888"/>
          </a:xfrm>
        </p:spPr>
        <p:txBody>
          <a:bodyPr rtlCol="0">
            <a:normAutofit fontScale="90000"/>
          </a:bodyPr>
          <a:lstStyle/>
          <a:p>
            <a:pPr algn="ctr" rtl="0"/>
            <a:r>
              <a:rPr lang="ru-RU" b="1" i="1" dirty="0" smtClean="0">
                <a:solidFill>
                  <a:schemeClr val="tx1">
                    <a:lumMod val="85000"/>
                    <a:lumOff val="15000"/>
                  </a:schemeClr>
                </a:solidFill>
              </a:rPr>
              <a:t>Что нужно делать </a:t>
            </a:r>
            <a:r>
              <a:rPr lang="ru-RU" b="1" i="1" dirty="0" err="1" smtClean="0">
                <a:solidFill>
                  <a:schemeClr val="tx1">
                    <a:lumMod val="85000"/>
                    <a:lumOff val="15000"/>
                  </a:schemeClr>
                </a:solidFill>
              </a:rPr>
              <a:t>фасилитатору</a:t>
            </a:r>
            <a:r>
              <a:rPr lang="ru-RU" b="1" i="1" dirty="0" smtClean="0">
                <a:solidFill>
                  <a:schemeClr val="tx1">
                    <a:lumMod val="85000"/>
                    <a:lumOff val="15000"/>
                  </a:schemeClr>
                </a:solidFill>
              </a:rPr>
              <a:t> (модератору) во время обсуждения?</a:t>
            </a:r>
            <a:endParaRPr lang="ru-RU" b="1" i="1" dirty="0">
              <a:solidFill>
                <a:schemeClr val="tx1">
                  <a:lumMod val="85000"/>
                  <a:lumOff val="15000"/>
                </a:schemeClr>
              </a:solidFill>
            </a:endParaRPr>
          </a:p>
        </p:txBody>
      </p:sp>
      <p:sp>
        <p:nvSpPr>
          <p:cNvPr id="6" name="Номер слайда 5">
            <a:extLst>
              <a:ext uri="{FF2B5EF4-FFF2-40B4-BE49-F238E27FC236}">
                <a16:creationId xmlns:a16="http://schemas.microsoft.com/office/drawing/2014/main" id="{4B379698-AB4C-493D-BF95-F5781FDF2AC5}"/>
              </a:ext>
            </a:extLst>
          </p:cNvPr>
          <p:cNvSpPr>
            <a:spLocks noGrp="1"/>
          </p:cNvSpPr>
          <p:nvPr>
            <p:ph type="sldNum" sz="quarter" idx="33"/>
          </p:nvPr>
        </p:nvSpPr>
        <p:spPr>
          <a:xfrm>
            <a:off x="11756937" y="6370585"/>
            <a:ext cx="431888" cy="431888"/>
          </a:xfrm>
        </p:spPr>
        <p:txBody>
          <a:bodyPr rtlCol="0"/>
          <a:lstStyle/>
          <a:p>
            <a:pPr rtl="0"/>
            <a:fld id="{19B51A1E-902D-48AF-9020-955120F399B6}" type="slidenum">
              <a:rPr lang="ru-RU" smtClean="0"/>
              <a:pPr rtl="0"/>
              <a:t>37</a:t>
            </a:fld>
            <a:endParaRPr lang="ru-RU" dirty="0"/>
          </a:p>
        </p:txBody>
      </p:sp>
      <p:graphicFrame>
        <p:nvGraphicFramePr>
          <p:cNvPr id="8" name="Схема 7"/>
          <p:cNvGraphicFramePr/>
          <p:nvPr>
            <p:extLst>
              <p:ext uri="{D42A27DB-BD31-4B8C-83A1-F6EECF244321}">
                <p14:modId xmlns:p14="http://schemas.microsoft.com/office/powerpoint/2010/main" val="2620205249"/>
              </p:ext>
            </p:extLst>
          </p:nvPr>
        </p:nvGraphicFramePr>
        <p:xfrm>
          <a:off x="342448" y="1056068"/>
          <a:ext cx="11414489" cy="5801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771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101" presetID="1" presetClass="entr" presetSubtype="0" fill="hold" grpId="2" nodeType="withEffect">
                                  <p:stCondLst>
                                    <p:cond delay="0"/>
                                  </p:stCondLst>
                                  <p:childTnLst>
                                    <p:set>
                                      <p:cBhvr>
                                        <p:cTn id="102"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2" nodeType="clickEffect">
                                  <p:stCondLst>
                                    <p:cond delay="0"/>
                                  </p:stCondLst>
                                  <p:childTnLst>
                                    <p:set>
                                      <p:cBhvr>
                                        <p:cTn id="106"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107" presetID="1" presetClass="entr" presetSubtype="0" fill="hold" grpId="2" nodeType="withEffect">
                                  <p:stCondLst>
                                    <p:cond delay="0"/>
                                  </p:stCondLst>
                                  <p:childTnLst>
                                    <p:set>
                                      <p:cBhvr>
                                        <p:cTn id="108"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2" nodeType="clickEffect">
                                  <p:stCondLst>
                                    <p:cond delay="0"/>
                                  </p:stCondLst>
                                  <p:childTnLst>
                                    <p:set>
                                      <p:cBhvr>
                                        <p:cTn id="112"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2" nodeType="clickEffect">
                                  <p:stCondLst>
                                    <p:cond delay="0"/>
                                  </p:stCondLst>
                                  <p:childTnLst>
                                    <p:set>
                                      <p:cBhvr>
                                        <p:cTn id="118"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119" presetID="1" presetClass="entr" presetSubtype="0" fill="hold" grpId="2" nodeType="withEffect">
                                  <p:stCondLst>
                                    <p:cond delay="0"/>
                                  </p:stCondLst>
                                  <p:childTnLst>
                                    <p:set>
                                      <p:cBhvr>
                                        <p:cTn id="120"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2" nodeType="clickEffect">
                                  <p:stCondLst>
                                    <p:cond delay="0"/>
                                  </p:stCondLst>
                                  <p:childTnLst>
                                    <p:set>
                                      <p:cBhvr>
                                        <p:cTn id="124"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125" presetID="1" presetClass="entr" presetSubtype="0" fill="hold" grpId="2" nodeType="withEffect">
                                  <p:stCondLst>
                                    <p:cond delay="0"/>
                                  </p:stCondLst>
                                  <p:childTnLst>
                                    <p:set>
                                      <p:cBhvr>
                                        <p:cTn id="126"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2" nodeType="clickEffect">
                                  <p:stCondLst>
                                    <p:cond delay="0"/>
                                  </p:stCondLst>
                                  <p:childTnLst>
                                    <p:set>
                                      <p:cBhvr>
                                        <p:cTn id="130"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131" presetID="1" presetClass="entr" presetSubtype="0" fill="hold" grpId="2" nodeType="withEffect">
                                  <p:stCondLst>
                                    <p:cond delay="0"/>
                                  </p:stCondLst>
                                  <p:childTnLst>
                                    <p:set>
                                      <p:cBhvr>
                                        <p:cTn id="132"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2" nodeType="clickEffect">
                                  <p:stCondLst>
                                    <p:cond delay="0"/>
                                  </p:stCondLst>
                                  <p:childTnLst>
                                    <p:set>
                                      <p:cBhvr>
                                        <p:cTn id="136"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137" presetID="1" presetClass="entr" presetSubtype="0" fill="hold" grpId="2" nodeType="withEffect">
                                  <p:stCondLst>
                                    <p:cond delay="0"/>
                                  </p:stCondLst>
                                  <p:childTnLst>
                                    <p:set>
                                      <p:cBhvr>
                                        <p:cTn id="138"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3" nodeType="clickEffect">
                                  <p:stCondLst>
                                    <p:cond delay="0"/>
                                  </p:stCondLst>
                                  <p:childTnLst>
                                    <p:set>
                                      <p:cBhvr>
                                        <p:cTn id="142"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143" presetID="1" presetClass="entr" presetSubtype="0" fill="hold" grpId="3" nodeType="withEffect">
                                  <p:stCondLst>
                                    <p:cond delay="0"/>
                                  </p:stCondLst>
                                  <p:childTnLst>
                                    <p:set>
                                      <p:cBhvr>
                                        <p:cTn id="144"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145" presetID="1" presetClass="entr" presetSubtype="0" fill="hold" grpId="3" nodeType="withEffect">
                                  <p:stCondLst>
                                    <p:cond delay="0"/>
                                  </p:stCondLst>
                                  <p:childTnLst>
                                    <p:set>
                                      <p:cBhvr>
                                        <p:cTn id="146"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3" nodeType="clickEffect">
                                  <p:stCondLst>
                                    <p:cond delay="0"/>
                                  </p:stCondLst>
                                  <p:childTnLst>
                                    <p:set>
                                      <p:cBhvr>
                                        <p:cTn id="150"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151" presetID="1" presetClass="entr" presetSubtype="0" fill="hold" grpId="3" nodeType="withEffect">
                                  <p:stCondLst>
                                    <p:cond delay="0"/>
                                  </p:stCondLst>
                                  <p:childTnLst>
                                    <p:set>
                                      <p:cBhvr>
                                        <p:cTn id="152"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3" nodeType="clickEffect">
                                  <p:stCondLst>
                                    <p:cond delay="0"/>
                                  </p:stCondLst>
                                  <p:childTnLst>
                                    <p:set>
                                      <p:cBhvr>
                                        <p:cTn id="156"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157" presetID="1" presetClass="entr" presetSubtype="0" fill="hold" grpId="3" nodeType="withEffect">
                                  <p:stCondLst>
                                    <p:cond delay="0"/>
                                  </p:stCondLst>
                                  <p:childTnLst>
                                    <p:set>
                                      <p:cBhvr>
                                        <p:cTn id="158"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3" nodeType="clickEffect">
                                  <p:stCondLst>
                                    <p:cond delay="0"/>
                                  </p:stCondLst>
                                  <p:childTnLst>
                                    <p:set>
                                      <p:cBhvr>
                                        <p:cTn id="162"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163" presetID="1" presetClass="entr" presetSubtype="0" fill="hold" grpId="3" nodeType="withEffect">
                                  <p:stCondLst>
                                    <p:cond delay="0"/>
                                  </p:stCondLst>
                                  <p:childTnLst>
                                    <p:set>
                                      <p:cBhvr>
                                        <p:cTn id="164"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3" nodeType="clickEffect">
                                  <p:stCondLst>
                                    <p:cond delay="0"/>
                                  </p:stCondLst>
                                  <p:childTnLst>
                                    <p:set>
                                      <p:cBhvr>
                                        <p:cTn id="168"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169" presetID="1" presetClass="entr" presetSubtype="0" fill="hold" grpId="3" nodeType="withEffect">
                                  <p:stCondLst>
                                    <p:cond delay="0"/>
                                  </p:stCondLst>
                                  <p:childTnLst>
                                    <p:set>
                                      <p:cBhvr>
                                        <p:cTn id="170"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3" nodeType="clickEffect">
                                  <p:stCondLst>
                                    <p:cond delay="0"/>
                                  </p:stCondLst>
                                  <p:childTnLst>
                                    <p:set>
                                      <p:cBhvr>
                                        <p:cTn id="174"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175" presetID="1" presetClass="entr" presetSubtype="0" fill="hold" grpId="3" nodeType="withEffect">
                                  <p:stCondLst>
                                    <p:cond delay="0"/>
                                  </p:stCondLst>
                                  <p:childTnLst>
                                    <p:set>
                                      <p:cBhvr>
                                        <p:cTn id="176"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3" nodeType="clickEffect">
                                  <p:stCondLst>
                                    <p:cond delay="0"/>
                                  </p:stCondLst>
                                  <p:childTnLst>
                                    <p:set>
                                      <p:cBhvr>
                                        <p:cTn id="180"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181" presetID="1" presetClass="entr" presetSubtype="0" fill="hold" grpId="3" nodeType="withEffect">
                                  <p:stCondLst>
                                    <p:cond delay="0"/>
                                  </p:stCondLst>
                                  <p:childTnLst>
                                    <p:set>
                                      <p:cBhvr>
                                        <p:cTn id="182"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4" nodeType="clickEffect">
                                  <p:stCondLst>
                                    <p:cond delay="0"/>
                                  </p:stCondLst>
                                  <p:childTnLst>
                                    <p:set>
                                      <p:cBhvr>
                                        <p:cTn id="186"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187" presetID="1" presetClass="entr" presetSubtype="0" fill="hold" grpId="4" nodeType="withEffect">
                                  <p:stCondLst>
                                    <p:cond delay="0"/>
                                  </p:stCondLst>
                                  <p:childTnLst>
                                    <p:set>
                                      <p:cBhvr>
                                        <p:cTn id="188"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189" presetID="1" presetClass="entr" presetSubtype="0" fill="hold" grpId="4" nodeType="withEffect">
                                  <p:stCondLst>
                                    <p:cond delay="0"/>
                                  </p:stCondLst>
                                  <p:childTnLst>
                                    <p:set>
                                      <p:cBhvr>
                                        <p:cTn id="190"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4" nodeType="clickEffect">
                                  <p:stCondLst>
                                    <p:cond delay="0"/>
                                  </p:stCondLst>
                                  <p:childTnLst>
                                    <p:set>
                                      <p:cBhvr>
                                        <p:cTn id="194"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195" presetID="1" presetClass="entr" presetSubtype="0" fill="hold" grpId="4" nodeType="withEffect">
                                  <p:stCondLst>
                                    <p:cond delay="0"/>
                                  </p:stCondLst>
                                  <p:childTnLst>
                                    <p:set>
                                      <p:cBhvr>
                                        <p:cTn id="196"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4" nodeType="clickEffect">
                                  <p:stCondLst>
                                    <p:cond delay="0"/>
                                  </p:stCondLst>
                                  <p:childTnLst>
                                    <p:set>
                                      <p:cBhvr>
                                        <p:cTn id="200"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201" presetID="1" presetClass="entr" presetSubtype="0" fill="hold" grpId="4" nodeType="withEffect">
                                  <p:stCondLst>
                                    <p:cond delay="0"/>
                                  </p:stCondLst>
                                  <p:childTnLst>
                                    <p:set>
                                      <p:cBhvr>
                                        <p:cTn id="202"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4" nodeType="clickEffect">
                                  <p:stCondLst>
                                    <p:cond delay="0"/>
                                  </p:stCondLst>
                                  <p:childTnLst>
                                    <p:set>
                                      <p:cBhvr>
                                        <p:cTn id="206"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207" presetID="1" presetClass="entr" presetSubtype="0" fill="hold" grpId="4" nodeType="withEffect">
                                  <p:stCondLst>
                                    <p:cond delay="0"/>
                                  </p:stCondLst>
                                  <p:childTnLst>
                                    <p:set>
                                      <p:cBhvr>
                                        <p:cTn id="208"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4" nodeType="clickEffect">
                                  <p:stCondLst>
                                    <p:cond delay="0"/>
                                  </p:stCondLst>
                                  <p:childTnLst>
                                    <p:set>
                                      <p:cBhvr>
                                        <p:cTn id="212"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213" presetID="1" presetClass="entr" presetSubtype="0" fill="hold" grpId="4" nodeType="withEffect">
                                  <p:stCondLst>
                                    <p:cond delay="0"/>
                                  </p:stCondLst>
                                  <p:childTnLst>
                                    <p:set>
                                      <p:cBhvr>
                                        <p:cTn id="214"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4" nodeType="clickEffect">
                                  <p:stCondLst>
                                    <p:cond delay="0"/>
                                  </p:stCondLst>
                                  <p:childTnLst>
                                    <p:set>
                                      <p:cBhvr>
                                        <p:cTn id="218"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219" presetID="1" presetClass="entr" presetSubtype="0" fill="hold" grpId="4" nodeType="withEffect">
                                  <p:stCondLst>
                                    <p:cond delay="0"/>
                                  </p:stCondLst>
                                  <p:childTnLst>
                                    <p:set>
                                      <p:cBhvr>
                                        <p:cTn id="220"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4" nodeType="clickEffect">
                                  <p:stCondLst>
                                    <p:cond delay="0"/>
                                  </p:stCondLst>
                                  <p:childTnLst>
                                    <p:set>
                                      <p:cBhvr>
                                        <p:cTn id="224"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225" presetID="1" presetClass="entr" presetSubtype="0" fill="hold" grpId="4" nodeType="withEffect">
                                  <p:stCondLst>
                                    <p:cond delay="0"/>
                                  </p:stCondLst>
                                  <p:childTnLst>
                                    <p:set>
                                      <p:cBhvr>
                                        <p:cTn id="226"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5" nodeType="clickEffect">
                                  <p:stCondLst>
                                    <p:cond delay="0"/>
                                  </p:stCondLst>
                                  <p:childTnLst>
                                    <p:set>
                                      <p:cBhvr>
                                        <p:cTn id="230"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231" presetID="1" presetClass="entr" presetSubtype="0" fill="hold" grpId="5" nodeType="withEffect">
                                  <p:stCondLst>
                                    <p:cond delay="0"/>
                                  </p:stCondLst>
                                  <p:childTnLst>
                                    <p:set>
                                      <p:cBhvr>
                                        <p:cTn id="232"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233" presetID="1" presetClass="entr" presetSubtype="0" fill="hold" grpId="5" nodeType="withEffect">
                                  <p:stCondLst>
                                    <p:cond delay="0"/>
                                  </p:stCondLst>
                                  <p:childTnLst>
                                    <p:set>
                                      <p:cBhvr>
                                        <p:cTn id="234"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5" nodeType="clickEffect">
                                  <p:stCondLst>
                                    <p:cond delay="0"/>
                                  </p:stCondLst>
                                  <p:childTnLst>
                                    <p:set>
                                      <p:cBhvr>
                                        <p:cTn id="238"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239" presetID="1" presetClass="entr" presetSubtype="0" fill="hold" grpId="5" nodeType="withEffect">
                                  <p:stCondLst>
                                    <p:cond delay="0"/>
                                  </p:stCondLst>
                                  <p:childTnLst>
                                    <p:set>
                                      <p:cBhvr>
                                        <p:cTn id="240"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5" nodeType="clickEffect">
                                  <p:stCondLst>
                                    <p:cond delay="0"/>
                                  </p:stCondLst>
                                  <p:childTnLst>
                                    <p:set>
                                      <p:cBhvr>
                                        <p:cTn id="244"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245" presetID="1" presetClass="entr" presetSubtype="0" fill="hold" grpId="5" nodeType="withEffect">
                                  <p:stCondLst>
                                    <p:cond delay="0"/>
                                  </p:stCondLst>
                                  <p:childTnLst>
                                    <p:set>
                                      <p:cBhvr>
                                        <p:cTn id="246"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5" nodeType="clickEffect">
                                  <p:stCondLst>
                                    <p:cond delay="0"/>
                                  </p:stCondLst>
                                  <p:childTnLst>
                                    <p:set>
                                      <p:cBhvr>
                                        <p:cTn id="250"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251" presetID="1" presetClass="entr" presetSubtype="0" fill="hold" grpId="5" nodeType="withEffect">
                                  <p:stCondLst>
                                    <p:cond delay="0"/>
                                  </p:stCondLst>
                                  <p:childTnLst>
                                    <p:set>
                                      <p:cBhvr>
                                        <p:cTn id="252"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5" nodeType="clickEffect">
                                  <p:stCondLst>
                                    <p:cond delay="0"/>
                                  </p:stCondLst>
                                  <p:childTnLst>
                                    <p:set>
                                      <p:cBhvr>
                                        <p:cTn id="256"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257" presetID="1" presetClass="entr" presetSubtype="0" fill="hold" grpId="5" nodeType="withEffect">
                                  <p:stCondLst>
                                    <p:cond delay="0"/>
                                  </p:stCondLst>
                                  <p:childTnLst>
                                    <p:set>
                                      <p:cBhvr>
                                        <p:cTn id="258"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5" nodeType="clickEffect">
                                  <p:stCondLst>
                                    <p:cond delay="0"/>
                                  </p:stCondLst>
                                  <p:childTnLst>
                                    <p:set>
                                      <p:cBhvr>
                                        <p:cTn id="262"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263" presetID="1" presetClass="entr" presetSubtype="0" fill="hold" grpId="5" nodeType="withEffect">
                                  <p:stCondLst>
                                    <p:cond delay="0"/>
                                  </p:stCondLst>
                                  <p:childTnLst>
                                    <p:set>
                                      <p:cBhvr>
                                        <p:cTn id="264"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5" nodeType="clickEffect">
                                  <p:stCondLst>
                                    <p:cond delay="0"/>
                                  </p:stCondLst>
                                  <p:childTnLst>
                                    <p:set>
                                      <p:cBhvr>
                                        <p:cTn id="268"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269" presetID="1" presetClass="entr" presetSubtype="0" fill="hold" grpId="5" nodeType="withEffect">
                                  <p:stCondLst>
                                    <p:cond delay="0"/>
                                  </p:stCondLst>
                                  <p:childTnLst>
                                    <p:set>
                                      <p:cBhvr>
                                        <p:cTn id="270"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6" nodeType="clickEffect">
                                  <p:stCondLst>
                                    <p:cond delay="0"/>
                                  </p:stCondLst>
                                  <p:childTnLst>
                                    <p:set>
                                      <p:cBhvr>
                                        <p:cTn id="274" dur="1" fill="hold">
                                          <p:stCondLst>
                                            <p:cond delay="0"/>
                                          </p:stCondLst>
                                        </p:cTn>
                                        <p:tgtEl>
                                          <p:spTgt spid="8">
                                            <p:graphicEl>
                                              <a:dgm id="{F3B23AC6-175B-4797-B7E8-E8E7D65525C3}"/>
                                            </p:graphicEl>
                                          </p:spTgt>
                                        </p:tgtEl>
                                        <p:attrNameLst>
                                          <p:attrName>style.visibility</p:attrName>
                                        </p:attrNameLst>
                                      </p:cBhvr>
                                      <p:to>
                                        <p:strVal val="visible"/>
                                      </p:to>
                                    </p:set>
                                  </p:childTnLst>
                                </p:cTn>
                              </p:par>
                              <p:par>
                                <p:cTn id="275" presetID="1" presetClass="entr" presetSubtype="0" fill="hold" grpId="6" nodeType="withEffect">
                                  <p:stCondLst>
                                    <p:cond delay="0"/>
                                  </p:stCondLst>
                                  <p:childTnLst>
                                    <p:set>
                                      <p:cBhvr>
                                        <p:cTn id="276" dur="1" fill="hold">
                                          <p:stCondLst>
                                            <p:cond delay="0"/>
                                          </p:stCondLst>
                                        </p:cTn>
                                        <p:tgtEl>
                                          <p:spTgt spid="8">
                                            <p:graphicEl>
                                              <a:dgm id="{D213D3E2-356F-44F8-9DB9-44FC5F40BE15}"/>
                                            </p:graphicEl>
                                          </p:spTgt>
                                        </p:tgtEl>
                                        <p:attrNameLst>
                                          <p:attrName>style.visibility</p:attrName>
                                        </p:attrNameLst>
                                      </p:cBhvr>
                                      <p:to>
                                        <p:strVal val="visible"/>
                                      </p:to>
                                    </p:set>
                                  </p:childTnLst>
                                </p:cTn>
                              </p:par>
                              <p:par>
                                <p:cTn id="277" presetID="1" presetClass="entr" presetSubtype="0" fill="hold" grpId="6" nodeType="withEffect">
                                  <p:stCondLst>
                                    <p:cond delay="0"/>
                                  </p:stCondLst>
                                  <p:childTnLst>
                                    <p:set>
                                      <p:cBhvr>
                                        <p:cTn id="278" dur="1" fill="hold">
                                          <p:stCondLst>
                                            <p:cond delay="0"/>
                                          </p:stCondLst>
                                        </p:cTn>
                                        <p:tgtEl>
                                          <p:spTgt spid="8">
                                            <p:graphicEl>
                                              <a:dgm id="{C0EDB9F6-9B9C-46E4-A25B-5E98C6838B38}"/>
                                            </p:graphicEl>
                                          </p:spTgt>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6" nodeType="clickEffect">
                                  <p:stCondLst>
                                    <p:cond delay="0"/>
                                  </p:stCondLst>
                                  <p:childTnLst>
                                    <p:set>
                                      <p:cBhvr>
                                        <p:cTn id="282" dur="1" fill="hold">
                                          <p:stCondLst>
                                            <p:cond delay="0"/>
                                          </p:stCondLst>
                                        </p:cTn>
                                        <p:tgtEl>
                                          <p:spTgt spid="8">
                                            <p:graphicEl>
                                              <a:dgm id="{65FCC0B0-4781-4BD9-A8E7-E67CF005D556}"/>
                                            </p:graphicEl>
                                          </p:spTgt>
                                        </p:tgtEl>
                                        <p:attrNameLst>
                                          <p:attrName>style.visibility</p:attrName>
                                        </p:attrNameLst>
                                      </p:cBhvr>
                                      <p:to>
                                        <p:strVal val="visible"/>
                                      </p:to>
                                    </p:set>
                                  </p:childTnLst>
                                </p:cTn>
                              </p:par>
                              <p:par>
                                <p:cTn id="283" presetID="1" presetClass="entr" presetSubtype="0" fill="hold" grpId="6" nodeType="withEffect">
                                  <p:stCondLst>
                                    <p:cond delay="0"/>
                                  </p:stCondLst>
                                  <p:childTnLst>
                                    <p:set>
                                      <p:cBhvr>
                                        <p:cTn id="284" dur="1" fill="hold">
                                          <p:stCondLst>
                                            <p:cond delay="0"/>
                                          </p:stCondLst>
                                        </p:cTn>
                                        <p:tgtEl>
                                          <p:spTgt spid="8">
                                            <p:graphicEl>
                                              <a:dgm id="{55E46F89-8BCC-4559-87FC-70E56A2D1D8F}"/>
                                            </p:graphicEl>
                                          </p:spTgt>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1" presetClass="entr" presetSubtype="0" fill="hold" grpId="6" nodeType="clickEffect">
                                  <p:stCondLst>
                                    <p:cond delay="0"/>
                                  </p:stCondLst>
                                  <p:childTnLst>
                                    <p:set>
                                      <p:cBhvr>
                                        <p:cTn id="288" dur="1" fill="hold">
                                          <p:stCondLst>
                                            <p:cond delay="0"/>
                                          </p:stCondLst>
                                        </p:cTn>
                                        <p:tgtEl>
                                          <p:spTgt spid="8">
                                            <p:graphicEl>
                                              <a:dgm id="{554CC024-0D40-41CC-A4C7-49179527C17D}"/>
                                            </p:graphicEl>
                                          </p:spTgt>
                                        </p:tgtEl>
                                        <p:attrNameLst>
                                          <p:attrName>style.visibility</p:attrName>
                                        </p:attrNameLst>
                                      </p:cBhvr>
                                      <p:to>
                                        <p:strVal val="visible"/>
                                      </p:to>
                                    </p:set>
                                  </p:childTnLst>
                                </p:cTn>
                              </p:par>
                              <p:par>
                                <p:cTn id="289" presetID="1" presetClass="entr" presetSubtype="0" fill="hold" grpId="6" nodeType="withEffect">
                                  <p:stCondLst>
                                    <p:cond delay="0"/>
                                  </p:stCondLst>
                                  <p:childTnLst>
                                    <p:set>
                                      <p:cBhvr>
                                        <p:cTn id="290" dur="1" fill="hold">
                                          <p:stCondLst>
                                            <p:cond delay="0"/>
                                          </p:stCondLst>
                                        </p:cTn>
                                        <p:tgtEl>
                                          <p:spTgt spid="8">
                                            <p:graphicEl>
                                              <a:dgm id="{A2A633D2-3F71-4E73-A221-E78758030227}"/>
                                            </p:graphicEl>
                                          </p:spTgt>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6" nodeType="clickEffect">
                                  <p:stCondLst>
                                    <p:cond delay="0"/>
                                  </p:stCondLst>
                                  <p:childTnLst>
                                    <p:set>
                                      <p:cBhvr>
                                        <p:cTn id="294" dur="1" fill="hold">
                                          <p:stCondLst>
                                            <p:cond delay="0"/>
                                          </p:stCondLst>
                                        </p:cTn>
                                        <p:tgtEl>
                                          <p:spTgt spid="8">
                                            <p:graphicEl>
                                              <a:dgm id="{42474794-D7C2-4709-8DE8-4871697B6D1C}"/>
                                            </p:graphicEl>
                                          </p:spTgt>
                                        </p:tgtEl>
                                        <p:attrNameLst>
                                          <p:attrName>style.visibility</p:attrName>
                                        </p:attrNameLst>
                                      </p:cBhvr>
                                      <p:to>
                                        <p:strVal val="visible"/>
                                      </p:to>
                                    </p:set>
                                  </p:childTnLst>
                                </p:cTn>
                              </p:par>
                              <p:par>
                                <p:cTn id="295" presetID="1" presetClass="entr" presetSubtype="0" fill="hold" grpId="6" nodeType="withEffect">
                                  <p:stCondLst>
                                    <p:cond delay="0"/>
                                  </p:stCondLst>
                                  <p:childTnLst>
                                    <p:set>
                                      <p:cBhvr>
                                        <p:cTn id="296" dur="1" fill="hold">
                                          <p:stCondLst>
                                            <p:cond delay="0"/>
                                          </p:stCondLst>
                                        </p:cTn>
                                        <p:tgtEl>
                                          <p:spTgt spid="8">
                                            <p:graphicEl>
                                              <a:dgm id="{7C370F8D-E7DB-4654-9BB4-EEA2373E7152}"/>
                                            </p:graphicEl>
                                          </p:spTgt>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6" nodeType="clickEffect">
                                  <p:stCondLst>
                                    <p:cond delay="0"/>
                                  </p:stCondLst>
                                  <p:childTnLst>
                                    <p:set>
                                      <p:cBhvr>
                                        <p:cTn id="300" dur="1" fill="hold">
                                          <p:stCondLst>
                                            <p:cond delay="0"/>
                                          </p:stCondLst>
                                        </p:cTn>
                                        <p:tgtEl>
                                          <p:spTgt spid="8">
                                            <p:graphicEl>
                                              <a:dgm id="{7E9D7B02-A0A4-4D91-ABFD-C57F953586BB}"/>
                                            </p:graphicEl>
                                          </p:spTgt>
                                        </p:tgtEl>
                                        <p:attrNameLst>
                                          <p:attrName>style.visibility</p:attrName>
                                        </p:attrNameLst>
                                      </p:cBhvr>
                                      <p:to>
                                        <p:strVal val="visible"/>
                                      </p:to>
                                    </p:set>
                                  </p:childTnLst>
                                </p:cTn>
                              </p:par>
                              <p:par>
                                <p:cTn id="301" presetID="1" presetClass="entr" presetSubtype="0" fill="hold" grpId="6" nodeType="withEffect">
                                  <p:stCondLst>
                                    <p:cond delay="0"/>
                                  </p:stCondLst>
                                  <p:childTnLst>
                                    <p:set>
                                      <p:cBhvr>
                                        <p:cTn id="302" dur="1" fill="hold">
                                          <p:stCondLst>
                                            <p:cond delay="0"/>
                                          </p:stCondLst>
                                        </p:cTn>
                                        <p:tgtEl>
                                          <p:spTgt spid="8">
                                            <p:graphicEl>
                                              <a:dgm id="{D890F213-19D8-46BA-ADA2-4970555A5571}"/>
                                            </p:graphicEl>
                                          </p:spTgt>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6" nodeType="clickEffect">
                                  <p:stCondLst>
                                    <p:cond delay="0"/>
                                  </p:stCondLst>
                                  <p:childTnLst>
                                    <p:set>
                                      <p:cBhvr>
                                        <p:cTn id="306" dur="1" fill="hold">
                                          <p:stCondLst>
                                            <p:cond delay="0"/>
                                          </p:stCondLst>
                                        </p:cTn>
                                        <p:tgtEl>
                                          <p:spTgt spid="8">
                                            <p:graphicEl>
                                              <a:dgm id="{B75148EE-213B-440D-8597-923AE542107A}"/>
                                            </p:graphicEl>
                                          </p:spTgt>
                                        </p:tgtEl>
                                        <p:attrNameLst>
                                          <p:attrName>style.visibility</p:attrName>
                                        </p:attrNameLst>
                                      </p:cBhvr>
                                      <p:to>
                                        <p:strVal val="visible"/>
                                      </p:to>
                                    </p:set>
                                  </p:childTnLst>
                                </p:cTn>
                              </p:par>
                              <p:par>
                                <p:cTn id="307" presetID="1" presetClass="entr" presetSubtype="0" fill="hold" grpId="6" nodeType="withEffect">
                                  <p:stCondLst>
                                    <p:cond delay="0"/>
                                  </p:stCondLst>
                                  <p:childTnLst>
                                    <p:set>
                                      <p:cBhvr>
                                        <p:cTn id="308" dur="1" fill="hold">
                                          <p:stCondLst>
                                            <p:cond delay="0"/>
                                          </p:stCondLst>
                                        </p:cTn>
                                        <p:tgtEl>
                                          <p:spTgt spid="8">
                                            <p:graphicEl>
                                              <a:dgm id="{9A9618DF-6E4D-4708-8B40-341685D01C60}"/>
                                            </p:graphicEl>
                                          </p:spTgt>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6" nodeType="clickEffect">
                                  <p:stCondLst>
                                    <p:cond delay="0"/>
                                  </p:stCondLst>
                                  <p:childTnLst>
                                    <p:set>
                                      <p:cBhvr>
                                        <p:cTn id="312" dur="1" fill="hold">
                                          <p:stCondLst>
                                            <p:cond delay="0"/>
                                          </p:stCondLst>
                                        </p:cTn>
                                        <p:tgtEl>
                                          <p:spTgt spid="8">
                                            <p:graphicEl>
                                              <a:dgm id="{4E0F97F0-08FD-4CEC-909B-A2978EB418DD}"/>
                                            </p:graphicEl>
                                          </p:spTgt>
                                        </p:tgtEl>
                                        <p:attrNameLst>
                                          <p:attrName>style.visibility</p:attrName>
                                        </p:attrNameLst>
                                      </p:cBhvr>
                                      <p:to>
                                        <p:strVal val="visible"/>
                                      </p:to>
                                    </p:set>
                                  </p:childTnLst>
                                </p:cTn>
                              </p:par>
                              <p:par>
                                <p:cTn id="313" presetID="1" presetClass="entr" presetSubtype="0" fill="hold" grpId="6" nodeType="withEffect">
                                  <p:stCondLst>
                                    <p:cond delay="0"/>
                                  </p:stCondLst>
                                  <p:childTnLst>
                                    <p:set>
                                      <p:cBhvr>
                                        <p:cTn id="314" dur="1" fill="hold">
                                          <p:stCondLst>
                                            <p:cond delay="0"/>
                                          </p:stCondLst>
                                        </p:cTn>
                                        <p:tgtEl>
                                          <p:spTgt spid="8">
                                            <p:graphicEl>
                                              <a:dgm id="{AD1086D9-2322-4B63-A978-9E1806B466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Graphic spid="8" grpId="1">
        <p:bldSub>
          <a:bldDgm bld="one"/>
        </p:bldSub>
      </p:bldGraphic>
      <p:bldGraphic spid="8" grpId="2">
        <p:bldSub>
          <a:bldDgm bld="one"/>
        </p:bldSub>
      </p:bldGraphic>
      <p:bldGraphic spid="8" grpId="3">
        <p:bldSub>
          <a:bldDgm bld="one"/>
        </p:bldSub>
      </p:bldGraphic>
      <p:bldGraphic spid="8" grpId="4">
        <p:bldSub>
          <a:bldDgm bld="one"/>
        </p:bldSub>
      </p:bldGraphic>
      <p:bldGraphic spid="8" grpId="5">
        <p:bldSub>
          <a:bldDgm bld="one"/>
        </p:bldSub>
      </p:bldGraphic>
      <p:bldGraphic spid="8" grpId="6">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Рисунок 31" descr="Люди аплодируют">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a:fillRect/>
          </a:stretch>
        </p:blipFill>
        <p:spPr>
          <a:xfrm>
            <a:off x="0" y="220"/>
            <a:ext cx="12188825" cy="6802253"/>
          </a:xfrm>
        </p:spPr>
      </p:pic>
      <p:sp>
        <p:nvSpPr>
          <p:cNvPr id="14" name="Заголовок 13">
            <a:extLst>
              <a:ext uri="{FF2B5EF4-FFF2-40B4-BE49-F238E27FC236}">
                <a16:creationId xmlns:a16="http://schemas.microsoft.com/office/drawing/2014/main" id="{6C38D7A9-9299-4108-BB08-026F4B9CAE7B}"/>
              </a:ext>
            </a:extLst>
          </p:cNvPr>
          <p:cNvSpPr>
            <a:spLocks noGrp="1"/>
          </p:cNvSpPr>
          <p:nvPr>
            <p:ph type="ctrTitle"/>
          </p:nvPr>
        </p:nvSpPr>
        <p:spPr>
          <a:xfrm>
            <a:off x="3816176" y="65054"/>
            <a:ext cx="4530598" cy="1060005"/>
          </a:xfrm>
        </p:spPr>
        <p:txBody>
          <a:bodyPr rtlCol="0"/>
          <a:lstStyle/>
          <a:p>
            <a:pPr algn="ctr" rtl="0"/>
            <a:r>
              <a:rPr lang="ru-RU" sz="4799" dirty="0" err="1" smtClean="0"/>
              <a:t>Фасилитация</a:t>
            </a:r>
            <a:r>
              <a:rPr lang="ru-RU" sz="4799" dirty="0" smtClean="0"/>
              <a:t> / </a:t>
            </a:r>
            <a:r>
              <a:rPr lang="ru-RU" sz="4799" dirty="0" err="1" smtClean="0"/>
              <a:t>модерация</a:t>
            </a:r>
            <a:endParaRPr lang="ru-RU" sz="4799" dirty="0"/>
          </a:p>
        </p:txBody>
      </p:sp>
      <p:sp>
        <p:nvSpPr>
          <p:cNvPr id="12" name="Номер слайда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ru-RU" smtClean="0"/>
              <a:pPr rtl="0"/>
              <a:t>38</a:t>
            </a:fld>
            <a:endParaRPr lang="ru-RU" dirty="0"/>
          </a:p>
        </p:txBody>
      </p:sp>
      <p:sp>
        <p:nvSpPr>
          <p:cNvPr id="18" name="Прямоугольник 17"/>
          <p:cNvSpPr/>
          <p:nvPr/>
        </p:nvSpPr>
        <p:spPr>
          <a:xfrm>
            <a:off x="478846" y="2241545"/>
            <a:ext cx="4233656" cy="2676061"/>
          </a:xfrm>
          <a:prstGeom prst="rect">
            <a:avLst/>
          </a:prstGeom>
        </p:spPr>
        <p:txBody>
          <a:bodyPr wrap="square">
            <a:spAutoFit/>
          </a:bodyPr>
          <a:lstStyle/>
          <a:p>
            <a:pPr marL="342797" indent="-342797">
              <a:buFont typeface="Wingdings" panose="05000000000000000000" pitchFamily="2" charset="2"/>
              <a:buChar char="ü"/>
            </a:pPr>
            <a:r>
              <a:rPr lang="ru-RU" sz="2399" b="1" dirty="0"/>
              <a:t>Решается новая задача;</a:t>
            </a:r>
          </a:p>
          <a:p>
            <a:pPr marL="342797" indent="-342797">
              <a:buFont typeface="Wingdings" panose="05000000000000000000" pitchFamily="2" charset="2"/>
              <a:buChar char="ü"/>
            </a:pPr>
            <a:r>
              <a:rPr lang="ru-RU" sz="2399" b="1" dirty="0"/>
              <a:t>Необходим творческий подход;</a:t>
            </a:r>
          </a:p>
          <a:p>
            <a:pPr marL="342797" indent="-342797">
              <a:buFont typeface="Wingdings" panose="05000000000000000000" pitchFamily="2" charset="2"/>
              <a:buChar char="ü"/>
            </a:pPr>
            <a:r>
              <a:rPr lang="ru-RU" sz="2399" b="1" dirty="0"/>
              <a:t>Требуется вовлеченность участников.</a:t>
            </a:r>
          </a:p>
        </p:txBody>
      </p:sp>
      <p:sp>
        <p:nvSpPr>
          <p:cNvPr id="21" name="Прямоугольник 20"/>
          <p:cNvSpPr/>
          <p:nvPr/>
        </p:nvSpPr>
        <p:spPr>
          <a:xfrm>
            <a:off x="7466745" y="2172894"/>
            <a:ext cx="4469596" cy="2307723"/>
          </a:xfrm>
          <a:prstGeom prst="rect">
            <a:avLst/>
          </a:prstGeom>
        </p:spPr>
        <p:txBody>
          <a:bodyPr wrap="square">
            <a:spAutoFit/>
          </a:bodyPr>
          <a:lstStyle/>
          <a:p>
            <a:pPr marL="342797" indent="-342797">
              <a:buFont typeface="Wingdings" panose="05000000000000000000" pitchFamily="2" charset="2"/>
              <a:buChar char="ü"/>
            </a:pPr>
            <a:r>
              <a:rPr lang="ru-RU" sz="2399" b="1" dirty="0"/>
              <a:t>Нет четко определенной групповой цели;</a:t>
            </a:r>
          </a:p>
          <a:p>
            <a:pPr marL="342797" indent="-342797">
              <a:buFont typeface="Wingdings" panose="05000000000000000000" pitchFamily="2" charset="2"/>
              <a:buChar char="ü"/>
            </a:pPr>
            <a:r>
              <a:rPr lang="ru-RU" sz="2399" b="1" dirty="0"/>
              <a:t>Необходима конфиденциальность;</a:t>
            </a:r>
          </a:p>
          <a:p>
            <a:pPr marL="342797" indent="-342797">
              <a:buFont typeface="Wingdings" panose="05000000000000000000" pitchFamily="2" charset="2"/>
              <a:buChar char="ü"/>
            </a:pPr>
            <a:r>
              <a:rPr lang="ru-RU" sz="2399" b="1" dirty="0"/>
              <a:t>Дефицит времени;</a:t>
            </a:r>
          </a:p>
          <a:p>
            <a:pPr marL="342797" indent="-342797">
              <a:buFont typeface="Wingdings" panose="05000000000000000000" pitchFamily="2" charset="2"/>
              <a:buChar char="ü"/>
            </a:pPr>
            <a:r>
              <a:rPr lang="ru-RU" sz="2399" b="1" dirty="0"/>
              <a:t>Очевидность решения.</a:t>
            </a:r>
          </a:p>
        </p:txBody>
      </p:sp>
      <p:sp>
        <p:nvSpPr>
          <p:cNvPr id="30" name="Графический объект 18" title="Инструкция к шаблону — стрелка">
            <a:extLst>
              <a:ext uri="{FF2B5EF4-FFF2-40B4-BE49-F238E27FC236}">
                <a16:creationId xmlns:a16="http://schemas.microsoft.com/office/drawing/2014/main" id="{1C423936-E785-4AA4-AE30-B44E99C3D5C5}"/>
              </a:ext>
            </a:extLst>
          </p:cNvPr>
          <p:cNvSpPr/>
          <p:nvPr/>
        </p:nvSpPr>
        <p:spPr>
          <a:xfrm rot="5780139" flipV="1">
            <a:off x="2590960" y="823832"/>
            <a:ext cx="1378401" cy="1319801"/>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chemeClr val="accent1">
              <a:lumMod val="40000"/>
              <a:lumOff val="60000"/>
            </a:schemeClr>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ru-RU" sz="1799" dirty="0"/>
          </a:p>
        </p:txBody>
      </p:sp>
      <p:sp>
        <p:nvSpPr>
          <p:cNvPr id="31" name="Графический объект 18" title="Инструкция к шаблону — стрелка">
            <a:extLst>
              <a:ext uri="{FF2B5EF4-FFF2-40B4-BE49-F238E27FC236}">
                <a16:creationId xmlns:a16="http://schemas.microsoft.com/office/drawing/2014/main" id="{1C423936-E785-4AA4-AE30-B44E99C3D5C5}"/>
              </a:ext>
            </a:extLst>
          </p:cNvPr>
          <p:cNvSpPr/>
          <p:nvPr/>
        </p:nvSpPr>
        <p:spPr>
          <a:xfrm rot="15819861" flipH="1" flipV="1">
            <a:off x="8214981" y="823832"/>
            <a:ext cx="1378401" cy="1319801"/>
          </a:xfrm>
          <a:custGeom>
            <a:avLst/>
            <a:gdLst>
              <a:gd name="connsiteX0" fmla="*/ 27380 w 542925"/>
              <a:gd name="connsiteY0" fmla="*/ 669232 h 676275"/>
              <a:gd name="connsiteX1" fmla="*/ 138823 w 542925"/>
              <a:gd name="connsiteY1" fmla="*/ 376814 h 676275"/>
              <a:gd name="connsiteX2" fmla="*/ 352183 w 542925"/>
              <a:gd name="connsiteY2" fmla="*/ 147262 h 676275"/>
              <a:gd name="connsiteX3" fmla="*/ 485533 w 542925"/>
              <a:gd name="connsiteY3" fmla="*/ 68204 h 676275"/>
              <a:gd name="connsiteX4" fmla="*/ 469340 w 542925"/>
              <a:gd name="connsiteY4" fmla="*/ 96779 h 676275"/>
              <a:gd name="connsiteX5" fmla="*/ 416953 w 542925"/>
              <a:gd name="connsiteY5" fmla="*/ 192029 h 676275"/>
              <a:gd name="connsiteX6" fmla="*/ 433145 w 542925"/>
              <a:gd name="connsiteY6" fmla="*/ 216794 h 676275"/>
              <a:gd name="connsiteX7" fmla="*/ 484580 w 542925"/>
              <a:gd name="connsiteY7" fmla="*/ 124402 h 676275"/>
              <a:gd name="connsiteX8" fmla="*/ 509345 w 542925"/>
              <a:gd name="connsiteY8" fmla="*/ 78682 h 676275"/>
              <a:gd name="connsiteX9" fmla="*/ 536015 w 542925"/>
              <a:gd name="connsiteY9" fmla="*/ 37724 h 676275"/>
              <a:gd name="connsiteX10" fmla="*/ 524585 w 542925"/>
              <a:gd name="connsiteY10" fmla="*/ 7244 h 676275"/>
              <a:gd name="connsiteX11" fmla="*/ 297890 w 542925"/>
              <a:gd name="connsiteY11" fmla="*/ 39629 h 676275"/>
              <a:gd name="connsiteX12" fmla="*/ 307415 w 542925"/>
              <a:gd name="connsiteY12" fmla="*/ 71062 h 676275"/>
              <a:gd name="connsiteX13" fmla="*/ 436003 w 542925"/>
              <a:gd name="connsiteY13" fmla="*/ 54869 h 676275"/>
              <a:gd name="connsiteX14" fmla="*/ 233120 w 542925"/>
              <a:gd name="connsiteY14" fmla="*/ 208222 h 676275"/>
              <a:gd name="connsiteX15" fmla="*/ 57860 w 542925"/>
              <a:gd name="connsiteY15" fmla="*/ 473969 h 676275"/>
              <a:gd name="connsiteX16" fmla="*/ 7378 w 542925"/>
              <a:gd name="connsiteY16" fmla="*/ 648277 h 676275"/>
              <a:gd name="connsiteX17" fmla="*/ 14045 w 542925"/>
              <a:gd name="connsiteY17" fmla="*/ 670184 h 676275"/>
              <a:gd name="connsiteX18" fmla="*/ 27380 w 542925"/>
              <a:gd name="connsiteY18" fmla="*/ 669232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925" h="676275">
                <a:moveTo>
                  <a:pt x="27380" y="669232"/>
                </a:moveTo>
                <a:cubicBezTo>
                  <a:pt x="44525" y="565409"/>
                  <a:pt x="83578" y="465397"/>
                  <a:pt x="138823" y="376814"/>
                </a:cubicBezTo>
                <a:cubicBezTo>
                  <a:pt x="195020" y="288232"/>
                  <a:pt x="267410" y="209174"/>
                  <a:pt x="352183" y="147262"/>
                </a:cubicBezTo>
                <a:cubicBezTo>
                  <a:pt x="394093" y="116782"/>
                  <a:pt x="438860" y="90112"/>
                  <a:pt x="485533" y="68204"/>
                </a:cubicBezTo>
                <a:cubicBezTo>
                  <a:pt x="479818" y="77729"/>
                  <a:pt x="475055" y="87254"/>
                  <a:pt x="469340" y="96779"/>
                </a:cubicBezTo>
                <a:cubicBezTo>
                  <a:pt x="452195" y="128212"/>
                  <a:pt x="434098" y="160597"/>
                  <a:pt x="416953" y="192029"/>
                </a:cubicBezTo>
                <a:cubicBezTo>
                  <a:pt x="412190" y="201554"/>
                  <a:pt x="425525" y="230129"/>
                  <a:pt x="433145" y="216794"/>
                </a:cubicBezTo>
                <a:cubicBezTo>
                  <a:pt x="450290" y="186314"/>
                  <a:pt x="467435" y="154882"/>
                  <a:pt x="484580" y="124402"/>
                </a:cubicBezTo>
                <a:cubicBezTo>
                  <a:pt x="493153" y="109162"/>
                  <a:pt x="501725" y="93922"/>
                  <a:pt x="509345" y="78682"/>
                </a:cubicBezTo>
                <a:cubicBezTo>
                  <a:pt x="516965" y="64394"/>
                  <a:pt x="523633" y="48202"/>
                  <a:pt x="536015" y="37724"/>
                </a:cubicBezTo>
                <a:cubicBezTo>
                  <a:pt x="543635" y="31057"/>
                  <a:pt x="535063" y="5339"/>
                  <a:pt x="524585" y="7244"/>
                </a:cubicBezTo>
                <a:cubicBezTo>
                  <a:pt x="449338" y="21532"/>
                  <a:pt x="374090" y="32009"/>
                  <a:pt x="297890" y="39629"/>
                </a:cubicBezTo>
                <a:cubicBezTo>
                  <a:pt x="287413" y="40582"/>
                  <a:pt x="295033" y="72967"/>
                  <a:pt x="307415" y="71062"/>
                </a:cubicBezTo>
                <a:cubicBezTo>
                  <a:pt x="350278" y="66299"/>
                  <a:pt x="393140" y="61537"/>
                  <a:pt x="436003" y="54869"/>
                </a:cubicBezTo>
                <a:cubicBezTo>
                  <a:pt x="360755" y="94874"/>
                  <a:pt x="292175" y="147262"/>
                  <a:pt x="233120" y="208222"/>
                </a:cubicBezTo>
                <a:cubicBezTo>
                  <a:pt x="158825" y="284422"/>
                  <a:pt x="98818" y="375862"/>
                  <a:pt x="57860" y="473969"/>
                </a:cubicBezTo>
                <a:cubicBezTo>
                  <a:pt x="35000" y="530167"/>
                  <a:pt x="17855" y="588269"/>
                  <a:pt x="7378" y="648277"/>
                </a:cubicBezTo>
                <a:cubicBezTo>
                  <a:pt x="6425" y="655897"/>
                  <a:pt x="8330" y="665422"/>
                  <a:pt x="14045" y="670184"/>
                </a:cubicBezTo>
                <a:cubicBezTo>
                  <a:pt x="20713" y="676852"/>
                  <a:pt x="25475" y="675899"/>
                  <a:pt x="27380" y="669232"/>
                </a:cubicBezTo>
                <a:close/>
              </a:path>
            </a:pathLst>
          </a:custGeom>
          <a:solidFill>
            <a:schemeClr val="accent1">
              <a:lumMod val="40000"/>
              <a:lumOff val="60000"/>
            </a:schemeClr>
          </a:solidFill>
          <a:ln w="9525" cap="flat">
            <a:noFill/>
            <a:prstDash val="solid"/>
            <a:miter/>
          </a:ln>
          <a:effectLst>
            <a:outerShdw blurRad="50800" dist="38100" dir="2700000" algn="tl" rotWithShape="0">
              <a:prstClr val="black">
                <a:alpha val="40000"/>
              </a:prstClr>
            </a:outerShdw>
          </a:effectLst>
        </p:spPr>
        <p:txBody>
          <a:bodyPr rtlCol="0" anchor="ctr"/>
          <a:lstStyle/>
          <a:p>
            <a:pPr rtl="0"/>
            <a:endParaRPr lang="ru-RU" sz="1799" dirty="0"/>
          </a:p>
        </p:txBody>
      </p:sp>
      <p:sp>
        <p:nvSpPr>
          <p:cNvPr id="33" name="Прямоугольник 32"/>
          <p:cNvSpPr/>
          <p:nvPr/>
        </p:nvSpPr>
        <p:spPr>
          <a:xfrm>
            <a:off x="8176949" y="1052349"/>
            <a:ext cx="2695870" cy="646035"/>
          </a:xfrm>
          <a:prstGeom prst="rect">
            <a:avLst/>
          </a:prstGeom>
        </p:spPr>
        <p:txBody>
          <a:bodyPr wrap="none">
            <a:spAutoFit/>
          </a:bodyPr>
          <a:lstStyle/>
          <a:p>
            <a:pPr algn="ctr"/>
            <a:r>
              <a:rPr lang="ru-RU" sz="3599" b="1" dirty="0">
                <a:solidFill>
                  <a:srgbClr val="FF0000"/>
                </a:solidFill>
              </a:rPr>
              <a:t>НЕ НУЖНА </a:t>
            </a:r>
          </a:p>
        </p:txBody>
      </p:sp>
      <p:sp>
        <p:nvSpPr>
          <p:cNvPr id="34" name="Прямоугольник 33"/>
          <p:cNvSpPr/>
          <p:nvPr/>
        </p:nvSpPr>
        <p:spPr>
          <a:xfrm>
            <a:off x="1941971" y="1052350"/>
            <a:ext cx="2011566" cy="646035"/>
          </a:xfrm>
          <a:prstGeom prst="rect">
            <a:avLst/>
          </a:prstGeom>
        </p:spPr>
        <p:txBody>
          <a:bodyPr wrap="none">
            <a:spAutoFit/>
          </a:bodyPr>
          <a:lstStyle/>
          <a:p>
            <a:pPr algn="ctr"/>
            <a:r>
              <a:rPr lang="ru-RU" sz="3599" b="1" dirty="0">
                <a:solidFill>
                  <a:srgbClr val="FF0000"/>
                </a:solidFill>
              </a:rPr>
              <a:t>НУЖНА </a:t>
            </a:r>
          </a:p>
        </p:txBody>
      </p:sp>
    </p:spTree>
    <p:extLst>
      <p:ext uri="{BB962C8B-B14F-4D97-AF65-F5344CB8AC3E}">
        <p14:creationId xmlns:p14="http://schemas.microsoft.com/office/powerpoint/2010/main" val="12024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082237" y="404664"/>
            <a:ext cx="7658126" cy="6289237"/>
          </a:xfrm>
          <a:prstGeom prst="rect">
            <a:avLst/>
          </a:prstGeom>
        </p:spPr>
      </p:pic>
      <p:sp>
        <p:nvSpPr>
          <p:cNvPr id="12" name="Номер слайда 11">
            <a:extLst>
              <a:ext uri="{FF2B5EF4-FFF2-40B4-BE49-F238E27FC236}">
                <a16:creationId xmlns:a16="http://schemas.microsoft.com/office/drawing/2014/main" id="{91814EC9-246A-4C6E-941E-5774FE72F08E}"/>
              </a:ext>
            </a:extLst>
          </p:cNvPr>
          <p:cNvSpPr>
            <a:spLocks noGrp="1"/>
          </p:cNvSpPr>
          <p:nvPr>
            <p:ph type="sldNum" sz="quarter" idx="20"/>
          </p:nvPr>
        </p:nvSpPr>
        <p:spPr/>
        <p:txBody>
          <a:bodyPr rtlCol="0"/>
          <a:lstStyle/>
          <a:p>
            <a:pPr rtl="0"/>
            <a:fld id="{19B51A1E-902D-48AF-9020-955120F399B6}" type="slidenum">
              <a:rPr lang="ru-RU" smtClean="0"/>
              <a:pPr rtl="0"/>
              <a:t>39</a:t>
            </a:fld>
            <a:endParaRPr lang="ru-RU" dirty="0"/>
          </a:p>
        </p:txBody>
      </p:sp>
      <p:sp>
        <p:nvSpPr>
          <p:cNvPr id="18" name="Прямоугольник 17"/>
          <p:cNvSpPr/>
          <p:nvPr/>
        </p:nvSpPr>
        <p:spPr>
          <a:xfrm>
            <a:off x="478846" y="2241545"/>
            <a:ext cx="4233656" cy="2307555"/>
          </a:xfrm>
          <a:prstGeom prst="rect">
            <a:avLst/>
          </a:prstGeom>
        </p:spPr>
        <p:txBody>
          <a:bodyPr wrap="square">
            <a:spAutoFit/>
          </a:bodyPr>
          <a:lstStyle/>
          <a:p>
            <a:pPr marL="342797" indent="-342797">
              <a:buFont typeface="Wingdings" panose="05000000000000000000" pitchFamily="2" charset="2"/>
              <a:buChar char="ü"/>
            </a:pPr>
            <a:r>
              <a:rPr lang="ru-RU" sz="2399" b="1" dirty="0"/>
              <a:t>У сотрудников есть базовые знания и необходимый опыт</a:t>
            </a:r>
          </a:p>
          <a:p>
            <a:pPr marL="342797" indent="-342797">
              <a:buFont typeface="Wingdings" panose="05000000000000000000" pitchFamily="2" charset="2"/>
              <a:buChar char="ü"/>
            </a:pPr>
            <a:r>
              <a:rPr lang="ru-RU" sz="2399" b="1" dirty="0"/>
              <a:t>Участники готовы </a:t>
            </a:r>
            <a:r>
              <a:rPr lang="ru-RU" sz="2399" b="1" dirty="0" smtClean="0"/>
              <a:t>следовать общим принципам</a:t>
            </a:r>
            <a:endParaRPr lang="ru-RU" sz="2399" b="1" dirty="0"/>
          </a:p>
        </p:txBody>
      </p:sp>
      <p:sp>
        <p:nvSpPr>
          <p:cNvPr id="21" name="Прямоугольник 20"/>
          <p:cNvSpPr/>
          <p:nvPr/>
        </p:nvSpPr>
        <p:spPr>
          <a:xfrm>
            <a:off x="7466745" y="2172894"/>
            <a:ext cx="4469596" cy="3414277"/>
          </a:xfrm>
          <a:prstGeom prst="rect">
            <a:avLst/>
          </a:prstGeom>
        </p:spPr>
        <p:txBody>
          <a:bodyPr wrap="square">
            <a:spAutoFit/>
          </a:bodyPr>
          <a:lstStyle/>
          <a:p>
            <a:pPr marL="342797" indent="-342797">
              <a:buFont typeface="Wingdings" panose="05000000000000000000" pitchFamily="2" charset="2"/>
              <a:buChar char="ü"/>
            </a:pPr>
            <a:r>
              <a:rPr lang="ru-RU" sz="2399" b="1" dirty="0"/>
              <a:t>У участников отсутствуют знания и опыт в рассматриваемой сфере</a:t>
            </a:r>
          </a:p>
          <a:p>
            <a:pPr marL="342797" indent="-342797">
              <a:buFont typeface="Wingdings" panose="05000000000000000000" pitchFamily="2" charset="2"/>
              <a:buChar char="ü"/>
            </a:pPr>
            <a:r>
              <a:rPr lang="ru-RU" sz="2399" b="1" dirty="0"/>
              <a:t>Нежелание принимать поставленную цель</a:t>
            </a:r>
          </a:p>
          <a:p>
            <a:pPr marL="342797" indent="-342797">
              <a:buFont typeface="Wingdings" panose="05000000000000000000" pitchFamily="2" charset="2"/>
              <a:buChar char="ü"/>
            </a:pPr>
            <a:r>
              <a:rPr lang="ru-RU" sz="2399" b="1" dirty="0"/>
              <a:t>Нежелание участвовать в процессе</a:t>
            </a:r>
          </a:p>
        </p:txBody>
      </p:sp>
      <p:cxnSp>
        <p:nvCxnSpPr>
          <p:cNvPr id="23" name="Скругленная соединительная линия 22"/>
          <p:cNvCxnSpPr>
            <a:endCxn id="18" idx="0"/>
          </p:cNvCxnSpPr>
          <p:nvPr/>
        </p:nvCxnSpPr>
        <p:spPr>
          <a:xfrm rot="10800000" flipV="1">
            <a:off x="2595676" y="810579"/>
            <a:ext cx="2191922" cy="1430966"/>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Скругленная соединительная линия 24"/>
          <p:cNvCxnSpPr>
            <a:endCxn id="21" idx="0"/>
          </p:cNvCxnSpPr>
          <p:nvPr/>
        </p:nvCxnSpPr>
        <p:spPr>
          <a:xfrm>
            <a:off x="7391651" y="810579"/>
            <a:ext cx="2309892" cy="1362315"/>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941971" y="1052350"/>
            <a:ext cx="2011566" cy="646035"/>
          </a:xfrm>
          <a:prstGeom prst="rect">
            <a:avLst/>
          </a:prstGeom>
        </p:spPr>
        <p:txBody>
          <a:bodyPr wrap="none">
            <a:spAutoFit/>
          </a:bodyPr>
          <a:lstStyle/>
          <a:p>
            <a:pPr algn="ctr"/>
            <a:r>
              <a:rPr lang="ru-RU" sz="3599" b="1" dirty="0">
                <a:solidFill>
                  <a:srgbClr val="FF0000"/>
                </a:solidFill>
              </a:rPr>
              <a:t>НУЖНА </a:t>
            </a:r>
          </a:p>
        </p:txBody>
      </p:sp>
      <p:sp>
        <p:nvSpPr>
          <p:cNvPr id="29" name="Прямоугольник 28"/>
          <p:cNvSpPr/>
          <p:nvPr/>
        </p:nvSpPr>
        <p:spPr>
          <a:xfrm>
            <a:off x="8176949" y="1052349"/>
            <a:ext cx="2695870" cy="646035"/>
          </a:xfrm>
          <a:prstGeom prst="rect">
            <a:avLst/>
          </a:prstGeom>
        </p:spPr>
        <p:txBody>
          <a:bodyPr wrap="none">
            <a:spAutoFit/>
          </a:bodyPr>
          <a:lstStyle/>
          <a:p>
            <a:pPr algn="ctr"/>
            <a:r>
              <a:rPr lang="ru-RU" sz="3599" b="1" dirty="0">
                <a:solidFill>
                  <a:srgbClr val="FF0000"/>
                </a:solidFill>
              </a:rPr>
              <a:t>НЕ НУЖНА </a:t>
            </a:r>
          </a:p>
        </p:txBody>
      </p:sp>
      <p:sp>
        <p:nvSpPr>
          <p:cNvPr id="11" name="Заголовок 13">
            <a:extLst>
              <a:ext uri="{FF2B5EF4-FFF2-40B4-BE49-F238E27FC236}">
                <a16:creationId xmlns:a16="http://schemas.microsoft.com/office/drawing/2014/main" id="{6C38D7A9-9299-4108-BB08-026F4B9CAE7B}"/>
              </a:ext>
            </a:extLst>
          </p:cNvPr>
          <p:cNvSpPr txBox="1">
            <a:spLocks/>
          </p:cNvSpPr>
          <p:nvPr/>
        </p:nvSpPr>
        <p:spPr>
          <a:xfrm>
            <a:off x="3749230" y="220702"/>
            <a:ext cx="4530598" cy="1060005"/>
          </a:xfrm>
          <a:prstGeom prst="rect">
            <a:avLst/>
          </a:prstGeom>
          <a:solidFill>
            <a:schemeClr val="bg1"/>
          </a:solidFill>
        </p:spPr>
        <p:txBody>
          <a:bodyPr vert="horz" lIns="180000" tIns="180000" rIns="252000" bIns="180000" rtlCol="0" anchor="t">
            <a:noAutofit/>
          </a:bodyPr>
          <a:lstStyle>
            <a:lvl1pPr algn="r" defTabSz="914400" rtl="0" eaLnBrk="1" latinLnBrk="0" hangingPunct="1">
              <a:lnSpc>
                <a:spcPct val="60000"/>
              </a:lnSpc>
              <a:spcBef>
                <a:spcPct val="0"/>
              </a:spcBef>
              <a:buNone/>
              <a:defRPr lang="en-ZA" sz="4199" b="1" kern="1200" spc="-300" dirty="0">
                <a:solidFill>
                  <a:schemeClr val="tx2"/>
                </a:solidFill>
                <a:latin typeface="+mj-lt"/>
                <a:ea typeface="+mj-ea"/>
                <a:cs typeface="+mj-cs"/>
              </a:defRPr>
            </a:lvl1pPr>
          </a:lstStyle>
          <a:p>
            <a:pPr algn="ctr"/>
            <a:r>
              <a:rPr lang="ru-RU" sz="4799" dirty="0" err="1" smtClean="0"/>
              <a:t>Фасилитация</a:t>
            </a:r>
            <a:r>
              <a:rPr lang="ru-RU" sz="4799" dirty="0" smtClean="0"/>
              <a:t> / </a:t>
            </a:r>
            <a:r>
              <a:rPr lang="ru-RU" sz="4799" dirty="0" err="1" smtClean="0"/>
              <a:t>модерация</a:t>
            </a:r>
            <a:endParaRPr lang="ru-RU" sz="4799" dirty="0"/>
          </a:p>
        </p:txBody>
      </p:sp>
    </p:spTree>
    <p:extLst>
      <p:ext uri="{BB962C8B-B14F-4D97-AF65-F5344CB8AC3E}">
        <p14:creationId xmlns:p14="http://schemas.microsoft.com/office/powerpoint/2010/main" val="40157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404664"/>
            <a:ext cx="4644006" cy="623664"/>
          </a:xfrm>
        </p:spPr>
        <p:txBody>
          <a:bodyPr/>
          <a:lstStyle/>
          <a:p>
            <a:pPr algn="ctr"/>
            <a:r>
              <a:rPr lang="ru-RU" b="1" i="1" dirty="0">
                <a:solidFill>
                  <a:schemeClr val="accent5">
                    <a:lumMod val="75000"/>
                  </a:schemeClr>
                </a:solidFill>
              </a:rPr>
              <a:t>формы переговоров </a:t>
            </a:r>
          </a:p>
        </p:txBody>
      </p:sp>
      <p:graphicFrame>
        <p:nvGraphicFramePr>
          <p:cNvPr id="4" name="Схема 3"/>
          <p:cNvGraphicFramePr/>
          <p:nvPr>
            <p:extLst>
              <p:ext uri="{D42A27DB-BD31-4B8C-83A1-F6EECF244321}">
                <p14:modId xmlns:p14="http://schemas.microsoft.com/office/powerpoint/2010/main" val="2083446805"/>
              </p:ext>
            </p:extLst>
          </p:nvPr>
        </p:nvGraphicFramePr>
        <p:xfrm>
          <a:off x="1485900" y="3356992"/>
          <a:ext cx="6192688" cy="342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054550624"/>
              </p:ext>
            </p:extLst>
          </p:nvPr>
        </p:nvGraphicFramePr>
        <p:xfrm>
          <a:off x="3502124" y="212440"/>
          <a:ext cx="7266787" cy="396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56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descr="Контрастный блок слева">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981844" y="1155888"/>
            <a:ext cx="1983658" cy="114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4" name="Текст 3">
            <a:extLst>
              <a:ext uri="{FF2B5EF4-FFF2-40B4-BE49-F238E27FC236}">
                <a16:creationId xmlns:a16="http://schemas.microsoft.com/office/drawing/2014/main" id="{6AB259A0-0017-492F-A0DC-4B70C7052AE0}"/>
              </a:ext>
            </a:extLst>
          </p:cNvPr>
          <p:cNvSpPr>
            <a:spLocks noGrp="1"/>
          </p:cNvSpPr>
          <p:nvPr>
            <p:ph type="body" idx="1"/>
          </p:nvPr>
        </p:nvSpPr>
        <p:spPr>
          <a:xfrm>
            <a:off x="981843" y="1270682"/>
            <a:ext cx="5470575" cy="359206"/>
          </a:xfrm>
        </p:spPr>
        <p:txBody>
          <a:bodyPr rtlCol="0">
            <a:normAutofit fontScale="92500" lnSpcReduction="20000"/>
          </a:bodyPr>
          <a:lstStyle/>
          <a:p>
            <a:r>
              <a:rPr lang="en-US" u="sng" dirty="0" smtClean="0"/>
              <a:t>«</a:t>
            </a:r>
            <a:r>
              <a:rPr lang="ru-RU" u="sng" dirty="0"/>
              <a:t>Открытое пространство</a:t>
            </a:r>
            <a:r>
              <a:rPr lang="ru-RU" u="sng" dirty="0" smtClean="0"/>
              <a:t>»</a:t>
            </a:r>
            <a:endParaRPr lang="ru-RU" u="sng" dirty="0"/>
          </a:p>
        </p:txBody>
      </p:sp>
      <p:cxnSp>
        <p:nvCxnSpPr>
          <p:cNvPr id="11" name="Прямая соединительная линия 10" descr="Разделитель слайда">
            <a:extLst>
              <a:ext uri="{FF2B5EF4-FFF2-40B4-BE49-F238E27FC236}">
                <a16:creationId xmlns:a16="http://schemas.microsoft.com/office/drawing/2014/main" id="{5A563457-1EC8-4978-BCCB-AFD88C9ED04C}"/>
              </a:ext>
              <a:ext uri="{C183D7F6-B498-43B3-948B-1728B52AA6E4}">
                <adec:decorative xmlns="" xmlns:adec="http://schemas.microsoft.com/office/drawing/2017/decorative" val="1"/>
              </a:ext>
            </a:extLst>
          </p:cNvPr>
          <p:cNvCxnSpPr/>
          <p:nvPr/>
        </p:nvCxnSpPr>
        <p:spPr>
          <a:xfrm>
            <a:off x="6094412" y="2363313"/>
            <a:ext cx="0" cy="241070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6250" y="350696"/>
            <a:ext cx="1983658" cy="114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6"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362" y="513883"/>
            <a:ext cx="5470575" cy="358682"/>
          </a:xfrm>
        </p:spPr>
        <p:txBody>
          <a:bodyPr rtlCol="0">
            <a:normAutofit fontScale="92500" lnSpcReduction="20000"/>
          </a:bodyPr>
          <a:lstStyle/>
          <a:p>
            <a:r>
              <a:rPr lang="en-US" u="sng" dirty="0" smtClean="0"/>
              <a:t>«</a:t>
            </a:r>
            <a:r>
              <a:rPr lang="ru-RU" u="sng" dirty="0"/>
              <a:t>Всемирное кафе</a:t>
            </a:r>
            <a:r>
              <a:rPr lang="ru-RU" u="sng" dirty="0" smtClean="0"/>
              <a:t>»</a:t>
            </a:r>
            <a:endParaRPr lang="ru-RU" u="sng" dirty="0"/>
          </a:p>
        </p:txBody>
      </p:sp>
      <p:sp>
        <p:nvSpPr>
          <p:cNvPr id="8" name="Номер слайда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56937" y="6370585"/>
            <a:ext cx="431888" cy="431888"/>
          </a:xfrm>
        </p:spPr>
        <p:txBody>
          <a:bodyPr rtlCol="0"/>
          <a:lstStyle/>
          <a:p>
            <a:pPr rtl="0"/>
            <a:fld id="{19B51A1E-902D-48AF-9020-955120F399B6}" type="slidenum">
              <a:rPr lang="ru-RU" smtClean="0"/>
              <a:pPr rtl="0"/>
              <a:t>40</a:t>
            </a:fld>
            <a:endParaRPr lang="ru-RU" dirty="0"/>
          </a:p>
        </p:txBody>
      </p:sp>
      <p:sp>
        <p:nvSpPr>
          <p:cNvPr id="16" name="Прямоугольник 15" descr="Контрастный блок слева">
            <a:extLst>
              <a:ext uri="{FF2B5EF4-FFF2-40B4-BE49-F238E27FC236}">
                <a16:creationId xmlns:a16="http://schemas.microsoft.com/office/drawing/2014/main" id="{7F65E93D-09FF-42EE-B9DD-750638966686}"/>
              </a:ext>
              <a:ext uri="{C183D7F6-B498-43B3-948B-1728B52AA6E4}">
                <adec:decorative xmlns="" xmlns:adec="http://schemas.microsoft.com/office/drawing/2017/decorative" val="1"/>
              </a:ext>
            </a:extLst>
          </p:cNvPr>
          <p:cNvSpPr/>
          <p:nvPr/>
        </p:nvSpPr>
        <p:spPr>
          <a:xfrm>
            <a:off x="981844" y="1927616"/>
            <a:ext cx="1983658" cy="114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17" name="Текст 3">
            <a:extLst>
              <a:ext uri="{FF2B5EF4-FFF2-40B4-BE49-F238E27FC236}">
                <a16:creationId xmlns:a16="http://schemas.microsoft.com/office/drawing/2014/main" id="{6AB259A0-0017-492F-A0DC-4B70C7052AE0}"/>
              </a:ext>
            </a:extLst>
          </p:cNvPr>
          <p:cNvSpPr>
            <a:spLocks noGrp="1"/>
          </p:cNvSpPr>
          <p:nvPr>
            <p:ph type="body" idx="1"/>
          </p:nvPr>
        </p:nvSpPr>
        <p:spPr>
          <a:xfrm>
            <a:off x="981843" y="2042410"/>
            <a:ext cx="5470575" cy="359206"/>
          </a:xfrm>
        </p:spPr>
        <p:txBody>
          <a:bodyPr rtlCol="0">
            <a:normAutofit fontScale="92500" lnSpcReduction="20000"/>
          </a:bodyPr>
          <a:lstStyle/>
          <a:p>
            <a:r>
              <a:rPr lang="en-US" u="sng" dirty="0" smtClean="0"/>
              <a:t>«</a:t>
            </a:r>
            <a:r>
              <a:rPr lang="ru-RU" u="sng" dirty="0"/>
              <a:t>Поиск будущего</a:t>
            </a:r>
            <a:r>
              <a:rPr lang="ru-RU" u="sng" dirty="0" smtClean="0"/>
              <a:t>»</a:t>
            </a:r>
            <a:endParaRPr lang="ru-RU" u="sng" dirty="0"/>
          </a:p>
        </p:txBody>
      </p:sp>
      <p:sp>
        <p:nvSpPr>
          <p:cNvPr id="18" name="Прямоугольник 17"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6137" y="1050099"/>
            <a:ext cx="1983658" cy="1147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19"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249" y="1213285"/>
            <a:ext cx="5470575" cy="358682"/>
          </a:xfrm>
        </p:spPr>
        <p:txBody>
          <a:bodyPr rtlCol="0">
            <a:normAutofit fontScale="92500" lnSpcReduction="20000"/>
          </a:bodyPr>
          <a:lstStyle/>
          <a:p>
            <a:r>
              <a:rPr lang="en-US" u="sng" dirty="0" smtClean="0"/>
              <a:t>«</a:t>
            </a:r>
            <a:r>
              <a:rPr lang="ru-RU" u="sng" dirty="0"/>
              <a:t>Саммит позитивных перемен</a:t>
            </a:r>
            <a:r>
              <a:rPr lang="ru-RU" u="sng" dirty="0" smtClean="0"/>
              <a:t>»</a:t>
            </a:r>
            <a:endParaRPr lang="ru-RU" u="sng" dirty="0"/>
          </a:p>
        </p:txBody>
      </p:sp>
      <p:sp>
        <p:nvSpPr>
          <p:cNvPr id="20" name="Прямоугольник 19"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981844" y="2650952"/>
            <a:ext cx="1983658" cy="1147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1"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981957" y="2814138"/>
            <a:ext cx="3312256" cy="358682"/>
          </a:xfrm>
        </p:spPr>
        <p:txBody>
          <a:bodyPr rtlCol="0">
            <a:noAutofit/>
          </a:bodyPr>
          <a:lstStyle/>
          <a:p>
            <a:r>
              <a:rPr lang="ru-RU" sz="1600" u="sng" dirty="0" smtClean="0"/>
              <a:t>«</a:t>
            </a:r>
            <a:r>
              <a:rPr lang="ru-RU" sz="1600" u="sng" dirty="0"/>
              <a:t>Стратегические изменения </a:t>
            </a:r>
            <a:r>
              <a:rPr lang="ru-RU" sz="1600" u="sng" dirty="0" smtClean="0"/>
              <a:t>в </a:t>
            </a:r>
            <a:r>
              <a:rPr lang="ru-RU" sz="1600" u="sng" dirty="0"/>
              <a:t>реальном времени</a:t>
            </a:r>
            <a:r>
              <a:rPr lang="ru-RU" sz="1600" u="sng" dirty="0" smtClean="0"/>
              <a:t>» </a:t>
            </a:r>
            <a:endParaRPr lang="ru-RU" sz="1600" u="sng" dirty="0"/>
          </a:p>
        </p:txBody>
      </p:sp>
      <p:sp>
        <p:nvSpPr>
          <p:cNvPr id="22" name="Прямоугольник 21"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981731" y="3596757"/>
            <a:ext cx="1983658" cy="1147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3"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981843" y="3759944"/>
            <a:ext cx="5470575" cy="358682"/>
          </a:xfrm>
        </p:spPr>
        <p:txBody>
          <a:bodyPr rtlCol="0">
            <a:normAutofit fontScale="92500" lnSpcReduction="20000"/>
          </a:bodyPr>
          <a:lstStyle/>
          <a:p>
            <a:r>
              <a:rPr lang="ru-RU" u="sng" dirty="0"/>
              <a:t>Мозговой штурм </a:t>
            </a:r>
          </a:p>
        </p:txBody>
      </p:sp>
      <p:sp>
        <p:nvSpPr>
          <p:cNvPr id="24" name="Прямоугольник 23"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981731" y="4336173"/>
            <a:ext cx="1983658" cy="1147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5"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981843" y="4499359"/>
            <a:ext cx="5470575" cy="358682"/>
          </a:xfrm>
        </p:spPr>
        <p:txBody>
          <a:bodyPr rtlCol="0">
            <a:normAutofit fontScale="92500" lnSpcReduction="20000"/>
          </a:bodyPr>
          <a:lstStyle/>
          <a:p>
            <a:r>
              <a:rPr lang="ru-RU" u="sng" dirty="0"/>
              <a:t>Формирование условий</a:t>
            </a:r>
          </a:p>
        </p:txBody>
      </p:sp>
      <p:sp>
        <p:nvSpPr>
          <p:cNvPr id="26" name="Прямоугольник 25"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6024" y="1841445"/>
            <a:ext cx="1983658" cy="1147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7"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136" y="2004631"/>
            <a:ext cx="5470575" cy="358682"/>
          </a:xfrm>
        </p:spPr>
        <p:txBody>
          <a:bodyPr rtlCol="0">
            <a:normAutofit fontScale="92500" lnSpcReduction="20000"/>
          </a:bodyPr>
          <a:lstStyle/>
          <a:p>
            <a:r>
              <a:rPr lang="ru-RU" u="sng" dirty="0" smtClean="0"/>
              <a:t>«</a:t>
            </a:r>
            <a:r>
              <a:rPr lang="ru-RU" u="sng" dirty="0"/>
              <a:t>Выход за рамки</a:t>
            </a:r>
            <a:r>
              <a:rPr lang="ru-RU" u="sng" dirty="0" smtClean="0"/>
              <a:t>»</a:t>
            </a:r>
            <a:endParaRPr lang="ru-RU" u="sng" dirty="0"/>
          </a:p>
        </p:txBody>
      </p:sp>
      <p:sp>
        <p:nvSpPr>
          <p:cNvPr id="28" name="Прямоугольник 27"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6024" y="2698837"/>
            <a:ext cx="1983658" cy="114794"/>
          </a:xfrm>
          <a:prstGeom prst="rect">
            <a:avLst/>
          </a:prstGeom>
          <a:solidFill>
            <a:srgbClr val="EC2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9"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136" y="2862024"/>
            <a:ext cx="5470575" cy="358682"/>
          </a:xfrm>
        </p:spPr>
        <p:txBody>
          <a:bodyPr rtlCol="0">
            <a:normAutofit fontScale="92500" lnSpcReduction="20000"/>
          </a:bodyPr>
          <a:lstStyle/>
          <a:p>
            <a:r>
              <a:rPr lang="ru-RU" u="sng" dirty="0"/>
              <a:t>Метафорический способ</a:t>
            </a:r>
          </a:p>
        </p:txBody>
      </p:sp>
      <p:sp>
        <p:nvSpPr>
          <p:cNvPr id="30" name="Прямоугольник 29"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6024" y="3530980"/>
            <a:ext cx="1983658" cy="114794"/>
          </a:xfrm>
          <a:prstGeom prst="rect">
            <a:avLst/>
          </a:prstGeom>
          <a:solidFill>
            <a:srgbClr val="17F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31"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6136" y="3694167"/>
            <a:ext cx="5470575" cy="358682"/>
          </a:xfrm>
        </p:spPr>
        <p:txBody>
          <a:bodyPr rtlCol="0">
            <a:normAutofit fontScale="92500" lnSpcReduction="20000"/>
          </a:bodyPr>
          <a:lstStyle/>
          <a:p>
            <a:r>
              <a:rPr lang="ru-RU" u="sng" dirty="0"/>
              <a:t>Поляризация мнений</a:t>
            </a:r>
          </a:p>
        </p:txBody>
      </p:sp>
      <p:sp>
        <p:nvSpPr>
          <p:cNvPr id="32" name="Прямоугольник 31"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994154" y="5097640"/>
            <a:ext cx="1983658" cy="114794"/>
          </a:xfrm>
          <a:prstGeom prst="rect">
            <a:avLst/>
          </a:prstGeom>
          <a:solidFill>
            <a:srgbClr val="200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33"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994266" y="5260827"/>
            <a:ext cx="5470575" cy="358682"/>
          </a:xfrm>
        </p:spPr>
        <p:txBody>
          <a:bodyPr rtlCol="0">
            <a:normAutofit fontScale="92500" lnSpcReduction="20000"/>
          </a:bodyPr>
          <a:lstStyle/>
          <a:p>
            <a:r>
              <a:rPr lang="ru-RU" u="sng" dirty="0"/>
              <a:t>Социометрия</a:t>
            </a:r>
          </a:p>
        </p:txBody>
      </p:sp>
      <p:sp>
        <p:nvSpPr>
          <p:cNvPr id="34" name="Прямоугольник 33"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2256" y="4292448"/>
            <a:ext cx="1983658" cy="114794"/>
          </a:xfrm>
          <a:prstGeom prst="rect">
            <a:avLst/>
          </a:prstGeom>
          <a:solidFill>
            <a:srgbClr val="0CF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35"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2368" y="4455635"/>
            <a:ext cx="5470575" cy="358682"/>
          </a:xfrm>
        </p:spPr>
        <p:txBody>
          <a:bodyPr rtlCol="0">
            <a:normAutofit fontScale="92500" lnSpcReduction="20000"/>
          </a:bodyPr>
          <a:lstStyle/>
          <a:p>
            <a:r>
              <a:rPr lang="ru-RU" u="sng" dirty="0" err="1"/>
              <a:t>Модерация</a:t>
            </a:r>
            <a:endParaRPr lang="ru-RU" u="sng" dirty="0"/>
          </a:p>
        </p:txBody>
      </p:sp>
      <p:sp>
        <p:nvSpPr>
          <p:cNvPr id="36" name="Прямоугольник 35"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994154" y="5922425"/>
            <a:ext cx="1983658" cy="114794"/>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37"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994266" y="6085612"/>
            <a:ext cx="5470575" cy="358682"/>
          </a:xfrm>
        </p:spPr>
        <p:txBody>
          <a:bodyPr rtlCol="0">
            <a:normAutofit fontScale="92500" lnSpcReduction="20000"/>
          </a:bodyPr>
          <a:lstStyle/>
          <a:p>
            <a:r>
              <a:rPr lang="ru-RU" u="sng" dirty="0"/>
              <a:t>Дерево решений</a:t>
            </a:r>
          </a:p>
        </p:txBody>
      </p:sp>
      <p:sp>
        <p:nvSpPr>
          <p:cNvPr id="38" name="Прямоугольник 37" descr="Черта справа&#10;">
            <a:extLst>
              <a:ext uri="{FF2B5EF4-FFF2-40B4-BE49-F238E27FC236}">
                <a16:creationId xmlns:a16="http://schemas.microsoft.com/office/drawing/2014/main" id="{A7CD04AE-9A8B-4DED-855D-F51B510D0B69}"/>
              </a:ext>
              <a:ext uri="{C183D7F6-B498-43B3-948B-1728B52AA6E4}">
                <adec:decorative xmlns="" xmlns:adec="http://schemas.microsoft.com/office/drawing/2017/decorative" val="1"/>
              </a:ext>
            </a:extLst>
          </p:cNvPr>
          <p:cNvSpPr/>
          <p:nvPr/>
        </p:nvSpPr>
        <p:spPr>
          <a:xfrm>
            <a:off x="6282143" y="5053916"/>
            <a:ext cx="1983658" cy="114794"/>
          </a:xfrm>
          <a:prstGeom prst="rect">
            <a:avLst/>
          </a:prstGeom>
          <a:solidFill>
            <a:srgbClr val="E81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39" name="Текст 5">
            <a:extLst>
              <a:ext uri="{FF2B5EF4-FFF2-40B4-BE49-F238E27FC236}">
                <a16:creationId xmlns:a16="http://schemas.microsoft.com/office/drawing/2014/main" id="{B237D1CA-B91A-410E-A968-D017BBE99F99}"/>
              </a:ext>
            </a:extLst>
          </p:cNvPr>
          <p:cNvSpPr>
            <a:spLocks noGrp="1"/>
          </p:cNvSpPr>
          <p:nvPr>
            <p:ph type="body" sz="quarter" idx="13"/>
          </p:nvPr>
        </p:nvSpPr>
        <p:spPr>
          <a:xfrm>
            <a:off x="6282255" y="5217103"/>
            <a:ext cx="5470575" cy="358682"/>
          </a:xfrm>
        </p:spPr>
        <p:txBody>
          <a:bodyPr rtlCol="0">
            <a:normAutofit fontScale="92500" lnSpcReduction="20000"/>
          </a:bodyPr>
          <a:lstStyle/>
          <a:p>
            <a:r>
              <a:rPr lang="ru-RU" u="sng" dirty="0"/>
              <a:t>Диаграмма </a:t>
            </a:r>
            <a:r>
              <a:rPr lang="ru-RU" u="sng" dirty="0" err="1"/>
              <a:t>Исикавы</a:t>
            </a:r>
            <a:endParaRPr lang="ru-RU" u="sng" dirty="0"/>
          </a:p>
        </p:txBody>
      </p:sp>
      <p:sp>
        <p:nvSpPr>
          <p:cNvPr id="10" name="Прямоугольник 9"/>
          <p:cNvSpPr/>
          <p:nvPr/>
        </p:nvSpPr>
        <p:spPr>
          <a:xfrm>
            <a:off x="1315638" y="166078"/>
            <a:ext cx="4920258" cy="584495"/>
          </a:xfrm>
          <a:prstGeom prst="rect">
            <a:avLst/>
          </a:prstGeom>
        </p:spPr>
        <p:txBody>
          <a:bodyPr wrap="none">
            <a:spAutoFit/>
          </a:bodyPr>
          <a:lstStyle/>
          <a:p>
            <a:r>
              <a:rPr lang="ru-RU" sz="3199" b="1" dirty="0">
                <a:solidFill>
                  <a:srgbClr val="C00000"/>
                </a:solidFill>
              </a:rPr>
              <a:t>Методы фасилитации</a:t>
            </a:r>
          </a:p>
        </p:txBody>
      </p:sp>
    </p:spTree>
    <p:extLst>
      <p:ext uri="{BB962C8B-B14F-4D97-AF65-F5344CB8AC3E}">
        <p14:creationId xmlns:p14="http://schemas.microsoft.com/office/powerpoint/2010/main" val="3470897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Рука прикасается к мобильному телефону">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Прямоугольник 19" descr="Контрастный блок">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346153" y="3688008"/>
            <a:ext cx="2410784" cy="114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ru-RU" sz="1799" dirty="0"/>
          </a:p>
        </p:txBody>
      </p:sp>
      <p:sp>
        <p:nvSpPr>
          <p:cNvPr id="2" name="Заголовок 1">
            <a:extLst>
              <a:ext uri="{FF2B5EF4-FFF2-40B4-BE49-F238E27FC236}">
                <a16:creationId xmlns:a16="http://schemas.microsoft.com/office/drawing/2014/main" id="{3560F281-4FF6-4617-A809-AC9C15ECF18A}"/>
              </a:ext>
            </a:extLst>
          </p:cNvPr>
          <p:cNvSpPr>
            <a:spLocks noGrp="1"/>
          </p:cNvSpPr>
          <p:nvPr>
            <p:ph type="title"/>
          </p:nvPr>
        </p:nvSpPr>
        <p:spPr>
          <a:xfrm>
            <a:off x="6417369" y="116633"/>
            <a:ext cx="5518972" cy="1245740"/>
          </a:xfrm>
        </p:spPr>
        <p:txBody>
          <a:bodyPr rtlCol="0">
            <a:normAutofit fontScale="90000"/>
          </a:bodyPr>
          <a:lstStyle/>
          <a:p>
            <a:r>
              <a:rPr lang="ru-RU" sz="4799" dirty="0">
                <a:solidFill>
                  <a:srgbClr val="C00000"/>
                </a:solidFill>
              </a:rPr>
              <a:t>Сколько квадратов вы видите?</a:t>
            </a:r>
          </a:p>
        </p:txBody>
      </p:sp>
      <p:sp>
        <p:nvSpPr>
          <p:cNvPr id="6" name="Номер слайда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ru-RU" smtClean="0"/>
              <a:pPr rtl="0"/>
              <a:t>41</a:t>
            </a:fld>
            <a:endParaRPr lang="ru-RU" dirty="0"/>
          </a:p>
        </p:txBody>
      </p:sp>
      <p:graphicFrame>
        <p:nvGraphicFramePr>
          <p:cNvPr id="19" name="Таблица 18"/>
          <p:cNvGraphicFramePr>
            <a:graphicFrameLocks noGrp="1"/>
          </p:cNvGraphicFramePr>
          <p:nvPr>
            <p:extLst>
              <p:ext uri="{D42A27DB-BD31-4B8C-83A1-F6EECF244321}">
                <p14:modId xmlns:p14="http://schemas.microsoft.com/office/powerpoint/2010/main" val="2535663502"/>
              </p:ext>
            </p:extLst>
          </p:nvPr>
        </p:nvGraphicFramePr>
        <p:xfrm>
          <a:off x="773699" y="1224111"/>
          <a:ext cx="5295608" cy="5042588"/>
        </p:xfrm>
        <a:graphic>
          <a:graphicData uri="http://schemas.openxmlformats.org/drawingml/2006/table">
            <a:tbl>
              <a:tblPr firstRow="1" firstCol="1" bandRow="1"/>
              <a:tblGrid>
                <a:gridCol w="1323902">
                  <a:extLst>
                    <a:ext uri="{9D8B030D-6E8A-4147-A177-3AD203B41FA5}">
                      <a16:colId xmlns:a16="http://schemas.microsoft.com/office/drawing/2014/main" val="426470541"/>
                    </a:ext>
                  </a:extLst>
                </a:gridCol>
                <a:gridCol w="1323902">
                  <a:extLst>
                    <a:ext uri="{9D8B030D-6E8A-4147-A177-3AD203B41FA5}">
                      <a16:colId xmlns:a16="http://schemas.microsoft.com/office/drawing/2014/main" val="4164837554"/>
                    </a:ext>
                  </a:extLst>
                </a:gridCol>
                <a:gridCol w="1323902">
                  <a:extLst>
                    <a:ext uri="{9D8B030D-6E8A-4147-A177-3AD203B41FA5}">
                      <a16:colId xmlns:a16="http://schemas.microsoft.com/office/drawing/2014/main" val="3724249259"/>
                    </a:ext>
                  </a:extLst>
                </a:gridCol>
                <a:gridCol w="1323902">
                  <a:extLst>
                    <a:ext uri="{9D8B030D-6E8A-4147-A177-3AD203B41FA5}">
                      <a16:colId xmlns:a16="http://schemas.microsoft.com/office/drawing/2014/main" val="2095661437"/>
                    </a:ext>
                  </a:extLst>
                </a:gridCol>
              </a:tblGrid>
              <a:tr h="1260647">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86945"/>
                  </a:ext>
                </a:extLst>
              </a:tr>
              <a:tr h="1260647">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389595"/>
                  </a:ext>
                </a:extLst>
              </a:tr>
              <a:tr h="1260647">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060074"/>
                  </a:ext>
                </a:extLst>
              </a:tr>
              <a:tr h="1260647">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62" marR="685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568993"/>
                  </a:ext>
                </a:extLst>
              </a:tr>
            </a:tbl>
          </a:graphicData>
        </a:graphic>
      </p:graphicFrame>
    </p:spTree>
    <p:extLst>
      <p:ext uri="{BB962C8B-B14F-4D97-AF65-F5344CB8AC3E}">
        <p14:creationId xmlns:p14="http://schemas.microsoft.com/office/powerpoint/2010/main" val="752146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884" y="116632"/>
            <a:ext cx="2843806" cy="663352"/>
          </a:xfrm>
        </p:spPr>
        <p:txBody>
          <a:bodyPr/>
          <a:lstStyle/>
          <a:p>
            <a:r>
              <a:rPr lang="ru-RU" b="1" dirty="0"/>
              <a:t>4. </a:t>
            </a:r>
            <a:r>
              <a:rPr lang="ru-RU" b="1" dirty="0" err="1"/>
              <a:t>Коучинг</a:t>
            </a:r>
            <a:endParaRPr lang="ru-RU" b="1" dirty="0"/>
          </a:p>
        </p:txBody>
      </p:sp>
      <p:sp>
        <p:nvSpPr>
          <p:cNvPr id="3" name="Объект 2"/>
          <p:cNvSpPr>
            <a:spLocks noGrp="1"/>
          </p:cNvSpPr>
          <p:nvPr>
            <p:ph idx="1"/>
          </p:nvPr>
        </p:nvSpPr>
        <p:spPr>
          <a:xfrm>
            <a:off x="1053852" y="744148"/>
            <a:ext cx="10729192" cy="5853203"/>
          </a:xfrm>
        </p:spPr>
        <p:txBody>
          <a:bodyPr>
            <a:noAutofit/>
          </a:bodyPr>
          <a:lstStyle/>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это раскрытие потенциала человека с целью максимального повышения его эффективности. </a:t>
            </a:r>
            <a:r>
              <a:rPr lang="ru-RU" dirty="0" err="1"/>
              <a:t>Коучинг</a:t>
            </a:r>
            <a:r>
              <a:rPr lang="ru-RU" dirty="0"/>
              <a:t> не учит, а помогает учиться (Тимоти </a:t>
            </a:r>
            <a:r>
              <a:rPr lang="ru-RU" dirty="0" err="1"/>
              <a:t>Голви</a:t>
            </a:r>
            <a:r>
              <a:rPr lang="ru-RU" dirty="0"/>
              <a:t>). </a:t>
            </a:r>
          </a:p>
          <a:p>
            <a:pPr>
              <a:lnSpc>
                <a:spcPct val="100000"/>
              </a:lnSpc>
              <a:spcBef>
                <a:spcPts val="600"/>
              </a:spcBef>
              <a:buFont typeface="Wingdings" panose="05000000000000000000" pitchFamily="2" charset="2"/>
              <a:buChar char="ü"/>
            </a:pPr>
            <a:r>
              <a:rPr lang="ru-RU" dirty="0" smtClean="0"/>
              <a:t> </a:t>
            </a:r>
            <a:r>
              <a:rPr lang="ru-RU" dirty="0" err="1"/>
              <a:t>Коучинг</a:t>
            </a:r>
            <a:r>
              <a:rPr lang="ru-RU" dirty="0"/>
              <a:t> - это управленческое поведение, альтернативное командно-контролирующему (Джон </a:t>
            </a:r>
            <a:r>
              <a:rPr lang="ru-RU" dirty="0" err="1"/>
              <a:t>Уитмор</a:t>
            </a:r>
            <a:r>
              <a:rPr lang="ru-RU" dirty="0"/>
              <a:t>).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это действие, имеющее цель достижения поставленных задач.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возрастающий процесс, в ходе которого человек узнает о собственных возможностях, составляющих его скрытый потенциал.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процесс, помогающий человеку взглянуть на развитие его личности, на конкретный этап ее развития, то есть открыть человеку глаза на многие полезные ему вещи.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процесс, позволяющий личности при использовании нужных методов и приемов добиться самых высоких результатов.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процесс, в ходе которого личность должна самым эффективным способом управлять собой самостоятельно. </a:t>
            </a:r>
          </a:p>
          <a:p>
            <a:pPr>
              <a:lnSpc>
                <a:spcPct val="100000"/>
              </a:lnSpc>
              <a:spcBef>
                <a:spcPts val="600"/>
              </a:spcBef>
              <a:buFont typeface="Wingdings" panose="05000000000000000000" pitchFamily="2" charset="2"/>
              <a:buChar char="ü"/>
            </a:pPr>
            <a:r>
              <a:rPr lang="ru-RU" dirty="0" smtClean="0"/>
              <a:t>«</a:t>
            </a:r>
            <a:r>
              <a:rPr lang="ru-RU" dirty="0" err="1"/>
              <a:t>Коучинг</a:t>
            </a:r>
            <a:r>
              <a:rPr lang="ru-RU" dirty="0"/>
              <a:t>» - процесс, в котором человек, в него вовлеченный получает большую радость от своих успехов и достижений. </a:t>
            </a:r>
          </a:p>
        </p:txBody>
      </p:sp>
    </p:spTree>
    <p:extLst>
      <p:ext uri="{BB962C8B-B14F-4D97-AF65-F5344CB8AC3E}">
        <p14:creationId xmlns:p14="http://schemas.microsoft.com/office/powerpoint/2010/main" val="37191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29916" y="404664"/>
            <a:ext cx="7992888" cy="1446550"/>
          </a:xfrm>
          <a:prstGeom prst="rect">
            <a:avLst/>
          </a:prstGeom>
        </p:spPr>
        <p:txBody>
          <a:bodyPr wrap="square">
            <a:spAutoFit/>
          </a:bodyPr>
          <a:lstStyle/>
          <a:p>
            <a:r>
              <a:rPr lang="ru-RU" sz="2200" b="1" i="1" dirty="0">
                <a:solidFill>
                  <a:srgbClr val="C00000"/>
                </a:solidFill>
              </a:rPr>
              <a:t>"Профессиональный </a:t>
            </a:r>
            <a:r>
              <a:rPr lang="ru-RU" sz="2200" b="1" i="1" dirty="0" err="1">
                <a:solidFill>
                  <a:srgbClr val="C00000"/>
                </a:solidFill>
              </a:rPr>
              <a:t>коучинг</a:t>
            </a:r>
            <a:r>
              <a:rPr lang="ru-RU" sz="2200" b="1" i="1" dirty="0">
                <a:solidFill>
                  <a:srgbClr val="C00000"/>
                </a:solidFill>
              </a:rPr>
              <a:t>"</a:t>
            </a:r>
            <a:r>
              <a:rPr lang="ru-RU" sz="2200" dirty="0"/>
              <a:t> - это непрерывное сотрудничество, которое помогает </a:t>
            </a:r>
            <a:r>
              <a:rPr lang="ru-RU" sz="2200" dirty="0" smtClean="0"/>
              <a:t>клиентам (сотрудникам) </a:t>
            </a:r>
            <a:r>
              <a:rPr lang="ru-RU" sz="2200" dirty="0"/>
              <a:t>добиваться реальных результатов в своей личной и профессиональной жизни.</a:t>
            </a:r>
          </a:p>
        </p:txBody>
      </p:sp>
      <p:sp>
        <p:nvSpPr>
          <p:cNvPr id="5" name="Прямоугольник 4"/>
          <p:cNvSpPr/>
          <p:nvPr/>
        </p:nvSpPr>
        <p:spPr>
          <a:xfrm>
            <a:off x="909836" y="4797152"/>
            <a:ext cx="4392488" cy="1477328"/>
          </a:xfrm>
          <a:prstGeom prst="rect">
            <a:avLst/>
          </a:prstGeom>
        </p:spPr>
        <p:txBody>
          <a:bodyPr wrap="square">
            <a:spAutoFit/>
          </a:bodyPr>
          <a:lstStyle/>
          <a:p>
            <a:r>
              <a:rPr lang="ru-RU" b="1" i="1" dirty="0" smtClean="0">
                <a:solidFill>
                  <a:schemeClr val="accent2">
                    <a:lumMod val="75000"/>
                  </a:schemeClr>
                </a:solidFill>
              </a:rPr>
              <a:t>У. Тимоти </a:t>
            </a:r>
            <a:r>
              <a:rPr lang="ru-RU" b="1" i="1" dirty="0" err="1" smtClean="0">
                <a:solidFill>
                  <a:schemeClr val="accent2">
                    <a:lumMod val="75000"/>
                  </a:schemeClr>
                </a:solidFill>
              </a:rPr>
              <a:t>Голви</a:t>
            </a:r>
            <a:r>
              <a:rPr lang="ru-RU" b="1" i="1" dirty="0" smtClean="0">
                <a:solidFill>
                  <a:schemeClr val="accent2">
                    <a:lumMod val="75000"/>
                  </a:schemeClr>
                </a:solidFill>
              </a:rPr>
              <a:t> – автор концепции Внутренней игры, лежащей в основе </a:t>
            </a:r>
            <a:r>
              <a:rPr lang="ru-RU" b="1" i="1" dirty="0" err="1" smtClean="0">
                <a:solidFill>
                  <a:schemeClr val="accent2">
                    <a:lumMod val="75000"/>
                  </a:schemeClr>
                </a:solidFill>
              </a:rPr>
              <a:t>коучинга</a:t>
            </a:r>
            <a:r>
              <a:rPr lang="ru-RU" b="1" i="1" dirty="0" smtClean="0">
                <a:solidFill>
                  <a:schemeClr val="accent2">
                    <a:lumMod val="75000"/>
                  </a:schemeClr>
                </a:solidFill>
              </a:rPr>
              <a:t>. Впервые концепция изложена в книге «Внутренняя игра в теннис», 1974 г.</a:t>
            </a:r>
            <a:endParaRPr lang="ru-RU" b="1" i="1" dirty="0">
              <a:solidFill>
                <a:schemeClr val="accent2">
                  <a:lumMod val="75000"/>
                </a:schemeClr>
              </a:solidFill>
            </a:endParaRPr>
          </a:p>
        </p:txBody>
      </p:sp>
      <p:sp>
        <p:nvSpPr>
          <p:cNvPr id="6" name="Прямоугольник 5"/>
          <p:cNvSpPr/>
          <p:nvPr/>
        </p:nvSpPr>
        <p:spPr>
          <a:xfrm>
            <a:off x="6526460" y="4797152"/>
            <a:ext cx="4392488" cy="1477328"/>
          </a:xfrm>
          <a:prstGeom prst="rect">
            <a:avLst/>
          </a:prstGeom>
        </p:spPr>
        <p:txBody>
          <a:bodyPr wrap="square">
            <a:spAutoFit/>
          </a:bodyPr>
          <a:lstStyle/>
          <a:p>
            <a:r>
              <a:rPr lang="ru-RU" b="1" i="1" dirty="0" smtClean="0">
                <a:solidFill>
                  <a:schemeClr val="accent2">
                    <a:lumMod val="75000"/>
                  </a:schemeClr>
                </a:solidFill>
              </a:rPr>
              <a:t>Джон </a:t>
            </a:r>
            <a:r>
              <a:rPr lang="ru-RU" b="1" i="1" dirty="0" err="1" smtClean="0">
                <a:solidFill>
                  <a:schemeClr val="accent2">
                    <a:lumMod val="75000"/>
                  </a:schemeClr>
                </a:solidFill>
              </a:rPr>
              <a:t>Уитмор</a:t>
            </a:r>
            <a:r>
              <a:rPr lang="ru-RU" b="1" i="1" dirty="0" smtClean="0">
                <a:solidFill>
                  <a:schemeClr val="accent2">
                    <a:lumMod val="75000"/>
                  </a:schemeClr>
                </a:solidFill>
              </a:rPr>
              <a:t> – автор книги «</a:t>
            </a:r>
            <a:r>
              <a:rPr lang="ru-RU" b="1" i="1" dirty="0" err="1" smtClean="0">
                <a:solidFill>
                  <a:schemeClr val="accent2">
                    <a:lumMod val="75000"/>
                  </a:schemeClr>
                </a:solidFill>
              </a:rPr>
              <a:t>Коучинг</a:t>
            </a:r>
            <a:r>
              <a:rPr lang="ru-RU" b="1" i="1" dirty="0" smtClean="0">
                <a:solidFill>
                  <a:schemeClr val="accent2">
                    <a:lumMod val="75000"/>
                  </a:schemeClr>
                </a:solidFill>
              </a:rPr>
              <a:t> высокой эффективности», изданной в 1992 г. Развил идеи </a:t>
            </a:r>
            <a:r>
              <a:rPr lang="ru-RU" b="1" i="1" dirty="0" err="1" smtClean="0">
                <a:solidFill>
                  <a:schemeClr val="accent2">
                    <a:lumMod val="75000"/>
                  </a:schemeClr>
                </a:solidFill>
              </a:rPr>
              <a:t>Голви</a:t>
            </a:r>
            <a:r>
              <a:rPr lang="ru-RU" b="1" i="1" dirty="0" smtClean="0">
                <a:solidFill>
                  <a:schemeClr val="accent2">
                    <a:lumMod val="75000"/>
                  </a:schemeClr>
                </a:solidFill>
              </a:rPr>
              <a:t> в применении к бизнесу и управлению.</a:t>
            </a:r>
            <a:endParaRPr lang="ru-RU" b="1" i="1" dirty="0">
              <a:solidFill>
                <a:schemeClr val="accent2">
                  <a:lumMod val="75000"/>
                </a:schemeClr>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44" y="2046332"/>
            <a:ext cx="2636912" cy="2636912"/>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162" y="2046331"/>
            <a:ext cx="2430904" cy="2636913"/>
          </a:xfrm>
          <a:prstGeom prst="rect">
            <a:avLst/>
          </a:prstGeom>
        </p:spPr>
      </p:pic>
    </p:spTree>
    <p:extLst>
      <p:ext uri="{BB962C8B-B14F-4D97-AF65-F5344CB8AC3E}">
        <p14:creationId xmlns:p14="http://schemas.microsoft.com/office/powerpoint/2010/main" val="40715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22" y="3499210"/>
            <a:ext cx="3194288" cy="3194288"/>
          </a:xfrm>
          <a:prstGeom prst="rect">
            <a:avLst/>
          </a:prstGeom>
          <a:ln>
            <a:noFill/>
          </a:ln>
          <a:effectLst>
            <a:softEdge rad="112500"/>
          </a:effectLst>
        </p:spPr>
      </p:pic>
      <p:sp>
        <p:nvSpPr>
          <p:cNvPr id="4" name="Прямоугольник 3"/>
          <p:cNvSpPr/>
          <p:nvPr/>
        </p:nvSpPr>
        <p:spPr>
          <a:xfrm>
            <a:off x="1557908" y="548680"/>
            <a:ext cx="3756156" cy="369332"/>
          </a:xfrm>
          <a:prstGeom prst="rect">
            <a:avLst/>
          </a:prstGeom>
        </p:spPr>
        <p:txBody>
          <a:bodyPr wrap="none">
            <a:spAutoFit/>
          </a:bodyPr>
          <a:lstStyle/>
          <a:p>
            <a:r>
              <a:rPr lang="ru-RU" b="1" i="1" dirty="0">
                <a:solidFill>
                  <a:schemeClr val="accent3">
                    <a:lumMod val="75000"/>
                  </a:schemeClr>
                </a:solidFill>
              </a:rPr>
              <a:t>Отличия </a:t>
            </a:r>
            <a:r>
              <a:rPr lang="ru-RU" b="1" i="1" dirty="0" err="1">
                <a:solidFill>
                  <a:schemeClr val="accent3">
                    <a:lumMod val="75000"/>
                  </a:schemeClr>
                </a:solidFill>
              </a:rPr>
              <a:t>коучинга</a:t>
            </a:r>
            <a:r>
              <a:rPr lang="ru-RU" b="1" i="1" dirty="0">
                <a:solidFill>
                  <a:schemeClr val="accent3">
                    <a:lumMod val="75000"/>
                  </a:schemeClr>
                </a:solidFill>
              </a:rPr>
              <a:t> от тренинга</a:t>
            </a:r>
          </a:p>
        </p:txBody>
      </p:sp>
      <p:sp>
        <p:nvSpPr>
          <p:cNvPr id="5" name="Прямоугольник 4"/>
          <p:cNvSpPr/>
          <p:nvPr/>
        </p:nvSpPr>
        <p:spPr>
          <a:xfrm>
            <a:off x="1264708" y="913887"/>
            <a:ext cx="4342556" cy="2585323"/>
          </a:xfrm>
          <a:prstGeom prst="rect">
            <a:avLst/>
          </a:prstGeom>
        </p:spPr>
        <p:txBody>
          <a:bodyPr wrap="square">
            <a:spAutoFit/>
          </a:bodyPr>
          <a:lstStyle/>
          <a:p>
            <a:pPr marL="285750" indent="-285750">
              <a:buFont typeface="Wingdings" panose="05000000000000000000" pitchFamily="2" charset="2"/>
              <a:buChar char="ü"/>
            </a:pPr>
            <a:r>
              <a:rPr lang="ru-RU" dirty="0"/>
              <a:t>Цель тренинга – развивать у участников навыки (умения, знания)- как действовать в той или иной области. </a:t>
            </a:r>
          </a:p>
          <a:p>
            <a:pPr marL="285750" indent="-285750">
              <a:buFont typeface="Wingdings" panose="05000000000000000000" pitchFamily="2" charset="2"/>
              <a:buChar char="ü"/>
            </a:pPr>
            <a:r>
              <a:rPr lang="ru-RU" dirty="0"/>
              <a:t>Цель </a:t>
            </a:r>
            <a:r>
              <a:rPr lang="ru-RU" dirty="0" err="1"/>
              <a:t>коучинга</a:t>
            </a:r>
            <a:r>
              <a:rPr lang="ru-RU" dirty="0"/>
              <a:t> – научиться, помочь человеку стать способным к самостоятельному обучению, исследованию, осознанности.</a:t>
            </a:r>
          </a:p>
        </p:txBody>
      </p:sp>
      <p:sp>
        <p:nvSpPr>
          <p:cNvPr id="6" name="Прямоугольник 5"/>
          <p:cNvSpPr/>
          <p:nvPr/>
        </p:nvSpPr>
        <p:spPr>
          <a:xfrm>
            <a:off x="6742484" y="725870"/>
            <a:ext cx="4227439" cy="369332"/>
          </a:xfrm>
          <a:prstGeom prst="rect">
            <a:avLst/>
          </a:prstGeom>
        </p:spPr>
        <p:txBody>
          <a:bodyPr wrap="none">
            <a:spAutoFit/>
          </a:bodyPr>
          <a:lstStyle/>
          <a:p>
            <a:r>
              <a:rPr lang="ru-RU" b="1" i="1" dirty="0">
                <a:solidFill>
                  <a:srgbClr val="619C4C"/>
                </a:solidFill>
              </a:rPr>
              <a:t>Отличия </a:t>
            </a:r>
            <a:r>
              <a:rPr lang="ru-RU" b="1" i="1" dirty="0" err="1">
                <a:solidFill>
                  <a:srgbClr val="619C4C"/>
                </a:solidFill>
              </a:rPr>
              <a:t>коучинга</a:t>
            </a:r>
            <a:r>
              <a:rPr lang="ru-RU" b="1" i="1" dirty="0">
                <a:solidFill>
                  <a:srgbClr val="619C4C"/>
                </a:solidFill>
              </a:rPr>
              <a:t> от консалтинга </a:t>
            </a:r>
          </a:p>
        </p:txBody>
      </p:sp>
      <p:sp>
        <p:nvSpPr>
          <p:cNvPr id="7" name="Прямоугольник 6"/>
          <p:cNvSpPr/>
          <p:nvPr/>
        </p:nvSpPr>
        <p:spPr>
          <a:xfrm>
            <a:off x="6474069" y="1218242"/>
            <a:ext cx="4342556" cy="2031325"/>
          </a:xfrm>
          <a:prstGeom prst="rect">
            <a:avLst/>
          </a:prstGeom>
        </p:spPr>
        <p:txBody>
          <a:bodyPr wrap="square">
            <a:spAutoFit/>
          </a:bodyPr>
          <a:lstStyle/>
          <a:p>
            <a:pPr marL="285750" indent="-285750">
              <a:buFont typeface="Wingdings" panose="05000000000000000000" pitchFamily="2" charset="2"/>
              <a:buChar char="ü"/>
            </a:pPr>
            <a:r>
              <a:rPr lang="ru-RU" dirty="0" err="1"/>
              <a:t>Коуч</a:t>
            </a:r>
            <a:r>
              <a:rPr lang="ru-RU" dirty="0"/>
              <a:t> </a:t>
            </a:r>
            <a:r>
              <a:rPr lang="ru-RU" dirty="0" smtClean="0"/>
              <a:t>не </a:t>
            </a:r>
            <a:r>
              <a:rPr lang="ru-RU" dirty="0"/>
              <a:t>отвечает на вопросы </a:t>
            </a:r>
            <a:r>
              <a:rPr lang="ru-RU" dirty="0" smtClean="0"/>
              <a:t>клиента, не </a:t>
            </a:r>
            <a:r>
              <a:rPr lang="ru-RU" dirty="0"/>
              <a:t>выражает свое </a:t>
            </a:r>
            <a:r>
              <a:rPr lang="ru-RU" dirty="0" smtClean="0"/>
              <a:t>мнение.</a:t>
            </a:r>
            <a:endParaRPr lang="ru-RU" dirty="0"/>
          </a:p>
          <a:p>
            <a:pPr marL="285750" indent="-285750">
              <a:buFont typeface="Wingdings" panose="05000000000000000000" pitchFamily="2" charset="2"/>
              <a:buChar char="ü"/>
            </a:pPr>
            <a:r>
              <a:rPr lang="ru-RU" dirty="0" err="1"/>
              <a:t>Коуч</a:t>
            </a:r>
            <a:r>
              <a:rPr lang="ru-RU" dirty="0"/>
              <a:t> управляет беседой, способствует мобилизации и эффективному использованию опыта и </a:t>
            </a:r>
            <a:r>
              <a:rPr lang="ru-RU" dirty="0" smtClean="0"/>
              <a:t>знаний.</a:t>
            </a:r>
            <a:endParaRPr lang="ru-RU" dirty="0"/>
          </a:p>
        </p:txBody>
      </p:sp>
      <p:sp>
        <p:nvSpPr>
          <p:cNvPr id="8" name="Прямоугольник 7"/>
          <p:cNvSpPr/>
          <p:nvPr/>
        </p:nvSpPr>
        <p:spPr>
          <a:xfrm>
            <a:off x="4332800" y="3621737"/>
            <a:ext cx="3811256" cy="923330"/>
          </a:xfrm>
          <a:prstGeom prst="rect">
            <a:avLst/>
          </a:prstGeom>
        </p:spPr>
        <p:txBody>
          <a:bodyPr wrap="square">
            <a:spAutoFit/>
          </a:bodyPr>
          <a:lstStyle/>
          <a:p>
            <a:r>
              <a:rPr lang="ru-RU" b="1" i="1" dirty="0">
                <a:solidFill>
                  <a:srgbClr val="C00000"/>
                </a:solidFill>
              </a:rPr>
              <a:t>Отличие </a:t>
            </a:r>
            <a:r>
              <a:rPr lang="ru-RU" b="1" i="1" dirty="0" err="1">
                <a:solidFill>
                  <a:srgbClr val="C00000"/>
                </a:solidFill>
              </a:rPr>
              <a:t>коучинга</a:t>
            </a:r>
            <a:r>
              <a:rPr lang="ru-RU" b="1" i="1" dirty="0">
                <a:solidFill>
                  <a:srgbClr val="C00000"/>
                </a:solidFill>
              </a:rPr>
              <a:t> от психологического консультирования</a:t>
            </a:r>
          </a:p>
        </p:txBody>
      </p:sp>
      <p:sp>
        <p:nvSpPr>
          <p:cNvPr id="9" name="Прямоугольник 8"/>
          <p:cNvSpPr/>
          <p:nvPr/>
        </p:nvSpPr>
        <p:spPr>
          <a:xfrm>
            <a:off x="3753007" y="4667594"/>
            <a:ext cx="4342556" cy="1477328"/>
          </a:xfrm>
          <a:prstGeom prst="rect">
            <a:avLst/>
          </a:prstGeom>
        </p:spPr>
        <p:txBody>
          <a:bodyPr wrap="square">
            <a:spAutoFit/>
          </a:bodyPr>
          <a:lstStyle/>
          <a:p>
            <a:pPr marL="285750" indent="-285750">
              <a:buFont typeface="Wingdings" panose="05000000000000000000" pitchFamily="2" charset="2"/>
              <a:buChar char="ü"/>
            </a:pPr>
            <a:r>
              <a:rPr lang="ru-RU" dirty="0" smtClean="0"/>
              <a:t>Психотерапевта интересует </a:t>
            </a:r>
            <a:r>
              <a:rPr lang="ru-RU" dirty="0"/>
              <a:t>прошлое пациента, пережитые им психологические </a:t>
            </a:r>
            <a:r>
              <a:rPr lang="ru-RU" dirty="0" smtClean="0"/>
              <a:t>травмы.</a:t>
            </a:r>
            <a:endParaRPr lang="ru-RU" dirty="0"/>
          </a:p>
          <a:p>
            <a:pPr marL="285750" indent="-285750">
              <a:buFont typeface="Wingdings" panose="05000000000000000000" pitchFamily="2" charset="2"/>
              <a:buChar char="ü"/>
            </a:pPr>
            <a:r>
              <a:rPr lang="ru-RU" dirty="0"/>
              <a:t>В центре внимания </a:t>
            </a:r>
            <a:r>
              <a:rPr lang="ru-RU" dirty="0" err="1"/>
              <a:t>коуча</a:t>
            </a:r>
            <a:r>
              <a:rPr lang="ru-RU" dirty="0"/>
              <a:t> – настоящее и будущее клиента.</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1701" y="4077072"/>
            <a:ext cx="3659590" cy="2451925"/>
          </a:xfrm>
          <a:prstGeom prst="rect">
            <a:avLst/>
          </a:prstGeom>
          <a:ln>
            <a:noFill/>
          </a:ln>
          <a:effectLst>
            <a:softEdge rad="112500"/>
          </a:effectLst>
        </p:spPr>
      </p:pic>
    </p:spTree>
    <p:extLst>
      <p:ext uri="{BB962C8B-B14F-4D97-AF65-F5344CB8AC3E}">
        <p14:creationId xmlns:p14="http://schemas.microsoft.com/office/powerpoint/2010/main" val="205657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375320"/>
          </a:xfrm>
        </p:spPr>
        <p:txBody>
          <a:bodyPr>
            <a:normAutofit fontScale="90000"/>
          </a:bodyPr>
          <a:lstStyle/>
          <a:p>
            <a:r>
              <a:rPr lang="ru-RU" b="1" i="1" dirty="0"/>
              <a:t>Классическая </a:t>
            </a:r>
            <a:r>
              <a:rPr lang="ru-RU" b="1" i="1" dirty="0" err="1"/>
              <a:t>коуч</a:t>
            </a:r>
            <a:r>
              <a:rPr lang="ru-RU" b="1" i="1" dirty="0"/>
              <a:t> сессия пошаговый план</a:t>
            </a:r>
          </a:p>
        </p:txBody>
      </p:sp>
      <p:graphicFrame>
        <p:nvGraphicFramePr>
          <p:cNvPr id="4" name="Схема 3"/>
          <p:cNvGraphicFramePr/>
          <p:nvPr>
            <p:extLst>
              <p:ext uri="{D42A27DB-BD31-4B8C-83A1-F6EECF244321}">
                <p14:modId xmlns:p14="http://schemas.microsoft.com/office/powerpoint/2010/main" val="1072946190"/>
              </p:ext>
            </p:extLst>
          </p:nvPr>
        </p:nvGraphicFramePr>
        <p:xfrm>
          <a:off x="1341884" y="1052736"/>
          <a:ext cx="99371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2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375320"/>
          </a:xfrm>
        </p:spPr>
        <p:txBody>
          <a:bodyPr>
            <a:normAutofit fontScale="90000"/>
          </a:bodyPr>
          <a:lstStyle/>
          <a:p>
            <a:r>
              <a:rPr lang="ru-RU" b="1" i="1" dirty="0"/>
              <a:t>Классическая </a:t>
            </a:r>
            <a:r>
              <a:rPr lang="ru-RU" b="1" i="1" dirty="0" err="1"/>
              <a:t>коуч</a:t>
            </a:r>
            <a:r>
              <a:rPr lang="ru-RU" b="1" i="1" dirty="0"/>
              <a:t> сессия пошаговый план</a:t>
            </a:r>
          </a:p>
        </p:txBody>
      </p:sp>
      <p:graphicFrame>
        <p:nvGraphicFramePr>
          <p:cNvPr id="4" name="Схема 3"/>
          <p:cNvGraphicFramePr/>
          <p:nvPr>
            <p:extLst>
              <p:ext uri="{D42A27DB-BD31-4B8C-83A1-F6EECF244321}">
                <p14:modId xmlns:p14="http://schemas.microsoft.com/office/powerpoint/2010/main" val="1692885426"/>
              </p:ext>
            </p:extLst>
          </p:nvPr>
        </p:nvGraphicFramePr>
        <p:xfrm>
          <a:off x="1341884" y="1052736"/>
          <a:ext cx="99371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7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4" y="533400"/>
            <a:ext cx="9601200" cy="375320"/>
          </a:xfrm>
        </p:spPr>
        <p:txBody>
          <a:bodyPr>
            <a:normAutofit fontScale="90000"/>
          </a:bodyPr>
          <a:lstStyle/>
          <a:p>
            <a:r>
              <a:rPr lang="ru-RU" b="1" i="1" dirty="0"/>
              <a:t>Классическая </a:t>
            </a:r>
            <a:r>
              <a:rPr lang="ru-RU" b="1" i="1" dirty="0" err="1"/>
              <a:t>коуч</a:t>
            </a:r>
            <a:r>
              <a:rPr lang="ru-RU" b="1" i="1" dirty="0"/>
              <a:t> сессия пошаговый план</a:t>
            </a:r>
          </a:p>
        </p:txBody>
      </p:sp>
      <p:graphicFrame>
        <p:nvGraphicFramePr>
          <p:cNvPr id="4" name="Схема 3"/>
          <p:cNvGraphicFramePr/>
          <p:nvPr>
            <p:extLst>
              <p:ext uri="{D42A27DB-BD31-4B8C-83A1-F6EECF244321}">
                <p14:modId xmlns:p14="http://schemas.microsoft.com/office/powerpoint/2010/main" val="1743284876"/>
              </p:ext>
            </p:extLst>
          </p:nvPr>
        </p:nvGraphicFramePr>
        <p:xfrm>
          <a:off x="1341884" y="1052736"/>
          <a:ext cx="99371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1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2" y="476672"/>
            <a:ext cx="9937104" cy="1477328"/>
          </a:xfrm>
          <a:prstGeom prst="rect">
            <a:avLst/>
          </a:prstGeom>
        </p:spPr>
        <p:txBody>
          <a:bodyPr wrap="square">
            <a:spAutoFit/>
          </a:bodyPr>
          <a:lstStyle/>
          <a:p>
            <a:pPr algn="ctr"/>
            <a:r>
              <a:rPr lang="ru-RU" b="1" i="1" dirty="0">
                <a:solidFill>
                  <a:srgbClr val="FF0000"/>
                </a:solidFill>
              </a:rPr>
              <a:t>Актуальность </a:t>
            </a:r>
            <a:r>
              <a:rPr lang="ru-RU" b="1" i="1" dirty="0" err="1">
                <a:solidFill>
                  <a:srgbClr val="FF0000"/>
                </a:solidFill>
              </a:rPr>
              <a:t>коучинга</a:t>
            </a:r>
            <a:r>
              <a:rPr lang="ru-RU" b="1" i="1" dirty="0">
                <a:solidFill>
                  <a:srgbClr val="FF0000"/>
                </a:solidFill>
              </a:rPr>
              <a:t> </a:t>
            </a:r>
            <a:r>
              <a:rPr lang="ru-RU" b="1" i="1" dirty="0" smtClean="0">
                <a:solidFill>
                  <a:srgbClr val="FF0000"/>
                </a:solidFill>
              </a:rPr>
              <a:t>для </a:t>
            </a:r>
            <a:r>
              <a:rPr lang="ru-RU" b="1" i="1" dirty="0">
                <a:solidFill>
                  <a:srgbClr val="FF0000"/>
                </a:solidFill>
              </a:rPr>
              <a:t>государственного и муниципального управления </a:t>
            </a:r>
            <a:r>
              <a:rPr lang="ru-RU" dirty="0"/>
              <a:t>обусловлена тем, что управленцы, занятые в данных нишах, должны обладать не только теоретической базой, но навыками и умениями в разнонаправленных коммуникациях, уметь использовать интуицию и творческий подход, прикладывать максимальные усилия для выполнения поставленных перед ними задач.</a:t>
            </a:r>
          </a:p>
        </p:txBody>
      </p:sp>
      <p:sp>
        <p:nvSpPr>
          <p:cNvPr id="5" name="Прямоугольник 4"/>
          <p:cNvSpPr/>
          <p:nvPr/>
        </p:nvSpPr>
        <p:spPr>
          <a:xfrm>
            <a:off x="837828" y="2385959"/>
            <a:ext cx="3024336" cy="1754326"/>
          </a:xfrm>
          <a:prstGeom prst="rect">
            <a:avLst/>
          </a:prstGeom>
        </p:spPr>
        <p:txBody>
          <a:bodyPr wrap="square">
            <a:spAutoFit/>
          </a:bodyPr>
          <a:lstStyle/>
          <a:p>
            <a:pPr algn="ctr"/>
            <a:r>
              <a:rPr lang="ru-RU" b="1" dirty="0" err="1">
                <a:solidFill>
                  <a:srgbClr val="C00000"/>
                </a:solidFill>
              </a:rPr>
              <a:t>Коучинг</a:t>
            </a:r>
            <a:r>
              <a:rPr lang="ru-RU" b="1" dirty="0">
                <a:solidFill>
                  <a:srgbClr val="C00000"/>
                </a:solidFill>
              </a:rPr>
              <a:t> позволяет добиться осознанности сотрудниками  своих действий и ответственности за результат</a:t>
            </a:r>
          </a:p>
        </p:txBody>
      </p:sp>
      <p:sp>
        <p:nvSpPr>
          <p:cNvPr id="6" name="Прямоугольник 5"/>
          <p:cNvSpPr/>
          <p:nvPr/>
        </p:nvSpPr>
        <p:spPr>
          <a:xfrm>
            <a:off x="3142084" y="4642102"/>
            <a:ext cx="3334444" cy="1754326"/>
          </a:xfrm>
          <a:prstGeom prst="rect">
            <a:avLst/>
          </a:prstGeom>
        </p:spPr>
        <p:txBody>
          <a:bodyPr wrap="square">
            <a:spAutoFit/>
          </a:bodyPr>
          <a:lstStyle/>
          <a:p>
            <a:pPr algn="ctr"/>
            <a:r>
              <a:rPr lang="ru-RU" b="1" dirty="0" err="1">
                <a:solidFill>
                  <a:srgbClr val="619C4C"/>
                </a:solidFill>
              </a:rPr>
              <a:t>Коучинг</a:t>
            </a:r>
            <a:r>
              <a:rPr lang="ru-RU" b="1" dirty="0">
                <a:solidFill>
                  <a:srgbClr val="619C4C"/>
                </a:solidFill>
              </a:rPr>
              <a:t> служит хорошим инструментом для вовлечения персонала  в процессы изменений, позволяя задействовать их знания и инициативу</a:t>
            </a:r>
          </a:p>
        </p:txBody>
      </p:sp>
      <p:sp>
        <p:nvSpPr>
          <p:cNvPr id="7" name="Прямоугольник 6"/>
          <p:cNvSpPr/>
          <p:nvPr/>
        </p:nvSpPr>
        <p:spPr>
          <a:xfrm>
            <a:off x="6166420" y="2385959"/>
            <a:ext cx="3312368" cy="2031325"/>
          </a:xfrm>
          <a:prstGeom prst="rect">
            <a:avLst/>
          </a:prstGeom>
        </p:spPr>
        <p:txBody>
          <a:bodyPr wrap="square">
            <a:spAutoFit/>
          </a:bodyPr>
          <a:lstStyle/>
          <a:p>
            <a:pPr algn="ctr"/>
            <a:r>
              <a:rPr lang="ru-RU" b="1" dirty="0" err="1">
                <a:solidFill>
                  <a:schemeClr val="accent6">
                    <a:lumMod val="75000"/>
                  </a:schemeClr>
                </a:solidFill>
              </a:rPr>
              <a:t>Коучинг</a:t>
            </a:r>
            <a:r>
              <a:rPr lang="ru-RU" b="1" dirty="0">
                <a:solidFill>
                  <a:schemeClr val="accent6">
                    <a:lumMod val="75000"/>
                  </a:schemeClr>
                </a:solidFill>
              </a:rPr>
              <a:t> позволяет сформировать специфическую организационную культуру как основу постоянного повышения качества</a:t>
            </a:r>
          </a:p>
        </p:txBody>
      </p:sp>
      <p:sp>
        <p:nvSpPr>
          <p:cNvPr id="8" name="Прямоугольник 7"/>
          <p:cNvSpPr/>
          <p:nvPr/>
        </p:nvSpPr>
        <p:spPr>
          <a:xfrm>
            <a:off x="8470676" y="4642102"/>
            <a:ext cx="2974404" cy="1754326"/>
          </a:xfrm>
          <a:prstGeom prst="rect">
            <a:avLst/>
          </a:prstGeom>
        </p:spPr>
        <p:txBody>
          <a:bodyPr wrap="square">
            <a:spAutoFit/>
          </a:bodyPr>
          <a:lstStyle/>
          <a:p>
            <a:pPr algn="ctr"/>
            <a:r>
              <a:rPr lang="ru-RU" b="1" dirty="0">
                <a:solidFill>
                  <a:srgbClr val="FF6600"/>
                </a:solidFill>
              </a:rPr>
              <a:t>Способствует объединению усилий различных подразделений, групп для решения одной задачи</a:t>
            </a:r>
          </a:p>
        </p:txBody>
      </p:sp>
      <p:sp>
        <p:nvSpPr>
          <p:cNvPr id="9" name="Стрелка вниз 8"/>
          <p:cNvSpPr/>
          <p:nvPr/>
        </p:nvSpPr>
        <p:spPr>
          <a:xfrm rot="2443200">
            <a:off x="2417407" y="1930123"/>
            <a:ext cx="792088" cy="61099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0" name="Стрелка вниз 9"/>
          <p:cNvSpPr/>
          <p:nvPr/>
        </p:nvSpPr>
        <p:spPr>
          <a:xfrm rot="19060402">
            <a:off x="7132982" y="1864484"/>
            <a:ext cx="792088" cy="61099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1" name="Стрелка вниз 10"/>
          <p:cNvSpPr/>
          <p:nvPr/>
        </p:nvSpPr>
        <p:spPr>
          <a:xfrm>
            <a:off x="4357373" y="1954001"/>
            <a:ext cx="792088" cy="268810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12" name="Стрелка вниз 11"/>
          <p:cNvSpPr/>
          <p:nvPr/>
        </p:nvSpPr>
        <p:spPr>
          <a:xfrm>
            <a:off x="9703659" y="1954001"/>
            <a:ext cx="792088" cy="268810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Tree>
    <p:extLst>
      <p:ext uri="{BB962C8B-B14F-4D97-AF65-F5344CB8AC3E}">
        <p14:creationId xmlns:p14="http://schemas.microsoft.com/office/powerpoint/2010/main" val="34802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7908" y="397744"/>
            <a:ext cx="9601200" cy="663352"/>
          </a:xfrm>
        </p:spPr>
        <p:txBody>
          <a:bodyPr>
            <a:noAutofit/>
          </a:bodyPr>
          <a:lstStyle/>
          <a:p>
            <a:pPr algn="ctr"/>
            <a:r>
              <a:rPr lang="ru-RU" sz="2400" b="1" i="1" dirty="0">
                <a:solidFill>
                  <a:schemeClr val="accent5">
                    <a:lumMod val="75000"/>
                  </a:schemeClr>
                </a:solidFill>
              </a:rPr>
              <a:t>Инструменты </a:t>
            </a:r>
            <a:r>
              <a:rPr lang="ru-RU" sz="2400" b="1" i="1" dirty="0" err="1">
                <a:solidFill>
                  <a:schemeClr val="accent5">
                    <a:lumMod val="75000"/>
                  </a:schemeClr>
                </a:solidFill>
              </a:rPr>
              <a:t>коучинга</a:t>
            </a:r>
            <a:r>
              <a:rPr lang="ru-RU" sz="2400" b="1" i="1" dirty="0">
                <a:solidFill>
                  <a:schemeClr val="accent5">
                    <a:lumMod val="75000"/>
                  </a:schemeClr>
                </a:solidFill>
              </a:rPr>
              <a:t>, применимые в государственном и муниципальном управлении</a:t>
            </a:r>
          </a:p>
        </p:txBody>
      </p:sp>
      <p:sp>
        <p:nvSpPr>
          <p:cNvPr id="4" name="Прямоугольник 3"/>
          <p:cNvSpPr/>
          <p:nvPr/>
        </p:nvSpPr>
        <p:spPr>
          <a:xfrm>
            <a:off x="1341884" y="995630"/>
            <a:ext cx="2350323" cy="400110"/>
          </a:xfrm>
          <a:prstGeom prst="rect">
            <a:avLst/>
          </a:prstGeom>
          <a:solidFill>
            <a:srgbClr val="FFFFAF"/>
          </a:solidFill>
        </p:spPr>
        <p:txBody>
          <a:bodyPr wrap="none">
            <a:spAutoFit/>
          </a:bodyPr>
          <a:lstStyle/>
          <a:p>
            <a:r>
              <a:rPr lang="ru-RU" sz="2000" b="1" dirty="0"/>
              <a:t>1</a:t>
            </a:r>
            <a:r>
              <a:rPr lang="ru-RU" sz="2000" b="1" dirty="0" smtClean="0"/>
              <a:t>. Модель </a:t>
            </a:r>
            <a:r>
              <a:rPr lang="en-US" sz="2000" b="1" dirty="0"/>
              <a:t>GROW</a:t>
            </a:r>
            <a:endParaRPr lang="ru-RU" sz="2000" b="1" dirty="0"/>
          </a:p>
        </p:txBody>
      </p:sp>
      <p:sp>
        <p:nvSpPr>
          <p:cNvPr id="5" name="Прямоугольник 4"/>
          <p:cNvSpPr/>
          <p:nvPr/>
        </p:nvSpPr>
        <p:spPr>
          <a:xfrm>
            <a:off x="693812" y="3068960"/>
            <a:ext cx="5256584" cy="3508653"/>
          </a:xfrm>
          <a:prstGeom prst="rect">
            <a:avLst/>
          </a:prstGeom>
        </p:spPr>
        <p:txBody>
          <a:bodyPr wrap="square">
            <a:spAutoFit/>
          </a:bodyPr>
          <a:lstStyle/>
          <a:p>
            <a:r>
              <a:rPr lang="ru-RU" sz="2400" b="1" dirty="0">
                <a:solidFill>
                  <a:schemeClr val="accent3">
                    <a:lumMod val="75000"/>
                  </a:schemeClr>
                </a:solidFill>
              </a:rPr>
              <a:t>G</a:t>
            </a:r>
            <a:r>
              <a:rPr lang="ru-RU" b="1" dirty="0"/>
              <a:t> – </a:t>
            </a:r>
            <a:r>
              <a:rPr lang="ru-RU" b="1" dirty="0" err="1"/>
              <a:t>goal</a:t>
            </a:r>
            <a:r>
              <a:rPr lang="ru-RU" b="1" dirty="0"/>
              <a:t> </a:t>
            </a:r>
            <a:r>
              <a:rPr lang="ru-RU" b="1" dirty="0" smtClean="0"/>
              <a:t>   —  цель </a:t>
            </a:r>
          </a:p>
          <a:p>
            <a:r>
              <a:rPr lang="ru-RU" b="1" dirty="0" smtClean="0"/>
              <a:t>                        (</a:t>
            </a:r>
            <a:r>
              <a:rPr lang="ru-RU" b="1" i="1" dirty="0">
                <a:solidFill>
                  <a:srgbClr val="FF0000"/>
                </a:solidFill>
              </a:rPr>
              <a:t>чего ты хочешь достичь</a:t>
            </a:r>
            <a:r>
              <a:rPr lang="ru-RU" b="1" i="1" dirty="0" smtClean="0">
                <a:solidFill>
                  <a:srgbClr val="FF0000"/>
                </a:solidFill>
              </a:rPr>
              <a:t>?</a:t>
            </a:r>
            <a:r>
              <a:rPr lang="ru-RU" b="1" dirty="0" smtClean="0"/>
              <a:t>)</a:t>
            </a:r>
          </a:p>
          <a:p>
            <a:endParaRPr lang="ru-RU" b="1" dirty="0"/>
          </a:p>
          <a:p>
            <a:r>
              <a:rPr lang="ru-RU" sz="2400" b="1" dirty="0">
                <a:solidFill>
                  <a:schemeClr val="accent3">
                    <a:lumMod val="75000"/>
                  </a:schemeClr>
                </a:solidFill>
              </a:rPr>
              <a:t>R</a:t>
            </a:r>
            <a:r>
              <a:rPr lang="ru-RU" b="1" dirty="0"/>
              <a:t> – </a:t>
            </a:r>
            <a:r>
              <a:rPr lang="ru-RU" b="1" dirty="0" err="1" smtClean="0"/>
              <a:t>reality</a:t>
            </a:r>
            <a:r>
              <a:rPr lang="ru-RU" b="1" dirty="0" smtClean="0"/>
              <a:t>   </a:t>
            </a:r>
            <a:r>
              <a:rPr lang="ru-RU" b="1" dirty="0"/>
              <a:t>— </a:t>
            </a:r>
            <a:r>
              <a:rPr lang="ru-RU" b="1" dirty="0" smtClean="0"/>
              <a:t> реальность </a:t>
            </a:r>
          </a:p>
          <a:p>
            <a:r>
              <a:rPr lang="ru-RU" b="1" dirty="0" smtClean="0"/>
              <a:t>                        (</a:t>
            </a:r>
            <a:r>
              <a:rPr lang="ru-RU" b="1" i="1" dirty="0">
                <a:solidFill>
                  <a:srgbClr val="FF0000"/>
                </a:solidFill>
              </a:rPr>
              <a:t>что происходит сейчас</a:t>
            </a:r>
            <a:r>
              <a:rPr lang="ru-RU" b="1" i="1" dirty="0" smtClean="0">
                <a:solidFill>
                  <a:srgbClr val="FF0000"/>
                </a:solidFill>
              </a:rPr>
              <a:t>?</a:t>
            </a:r>
            <a:r>
              <a:rPr lang="ru-RU" b="1" dirty="0" smtClean="0"/>
              <a:t>)</a:t>
            </a:r>
          </a:p>
          <a:p>
            <a:endParaRPr lang="ru-RU" b="1" dirty="0"/>
          </a:p>
          <a:p>
            <a:r>
              <a:rPr lang="ru-RU" sz="2400" b="1" dirty="0">
                <a:solidFill>
                  <a:schemeClr val="accent3">
                    <a:lumMod val="75000"/>
                  </a:schemeClr>
                </a:solidFill>
              </a:rPr>
              <a:t>O</a:t>
            </a:r>
            <a:r>
              <a:rPr lang="ru-RU" b="1" dirty="0"/>
              <a:t> – </a:t>
            </a:r>
            <a:r>
              <a:rPr lang="ru-RU" b="1" dirty="0" err="1"/>
              <a:t>options</a:t>
            </a:r>
            <a:r>
              <a:rPr lang="ru-RU" b="1" dirty="0"/>
              <a:t> — варианты </a:t>
            </a:r>
            <a:endParaRPr lang="ru-RU" b="1" dirty="0" smtClean="0"/>
          </a:p>
          <a:p>
            <a:r>
              <a:rPr lang="ru-RU" b="1" dirty="0" smtClean="0"/>
              <a:t>                        (</a:t>
            </a:r>
            <a:r>
              <a:rPr lang="ru-RU" b="1" i="1" dirty="0">
                <a:solidFill>
                  <a:srgbClr val="FF0000"/>
                </a:solidFill>
              </a:rPr>
              <a:t>что ты можешь сделать</a:t>
            </a:r>
            <a:r>
              <a:rPr lang="ru-RU" b="1" i="1" dirty="0" smtClean="0">
                <a:solidFill>
                  <a:srgbClr val="FF0000"/>
                </a:solidFill>
              </a:rPr>
              <a:t>?</a:t>
            </a:r>
            <a:r>
              <a:rPr lang="ru-RU" b="1" dirty="0" smtClean="0"/>
              <a:t>)</a:t>
            </a:r>
          </a:p>
          <a:p>
            <a:endParaRPr lang="ru-RU" b="1" dirty="0"/>
          </a:p>
          <a:p>
            <a:r>
              <a:rPr lang="ru-RU" sz="2400" b="1" dirty="0">
                <a:solidFill>
                  <a:schemeClr val="accent3">
                    <a:lumMod val="75000"/>
                  </a:schemeClr>
                </a:solidFill>
              </a:rPr>
              <a:t>W</a:t>
            </a:r>
            <a:r>
              <a:rPr lang="ru-RU" b="1" dirty="0"/>
              <a:t> – </a:t>
            </a:r>
            <a:r>
              <a:rPr lang="ru-RU" b="1" dirty="0" err="1" smtClean="0"/>
              <a:t>will</a:t>
            </a:r>
            <a:r>
              <a:rPr lang="ru-RU" b="1" dirty="0" smtClean="0"/>
              <a:t>     </a:t>
            </a:r>
            <a:r>
              <a:rPr lang="ru-RU" b="1" dirty="0"/>
              <a:t>— </a:t>
            </a:r>
            <a:r>
              <a:rPr lang="ru-RU" b="1" dirty="0" smtClean="0"/>
              <a:t>   намерения </a:t>
            </a:r>
          </a:p>
          <a:p>
            <a:r>
              <a:rPr lang="ru-RU" b="1" dirty="0" smtClean="0"/>
              <a:t>                        (</a:t>
            </a:r>
            <a:r>
              <a:rPr lang="ru-RU" b="1" i="1" dirty="0">
                <a:solidFill>
                  <a:srgbClr val="FF0000"/>
                </a:solidFill>
              </a:rPr>
              <a:t>какие будут твои действия?</a:t>
            </a:r>
            <a:r>
              <a:rPr lang="ru-RU" b="1" dirty="0"/>
              <a:t>)</a:t>
            </a:r>
          </a:p>
        </p:txBody>
      </p:sp>
      <p:sp>
        <p:nvSpPr>
          <p:cNvPr id="6" name="Прямоугольник 5"/>
          <p:cNvSpPr/>
          <p:nvPr/>
        </p:nvSpPr>
        <p:spPr>
          <a:xfrm>
            <a:off x="693813" y="1499300"/>
            <a:ext cx="4968552" cy="1400383"/>
          </a:xfrm>
          <a:prstGeom prst="rect">
            <a:avLst/>
          </a:prstGeom>
        </p:spPr>
        <p:txBody>
          <a:bodyPr wrap="square">
            <a:spAutoFit/>
          </a:bodyPr>
          <a:lstStyle/>
          <a:p>
            <a:r>
              <a:rPr lang="ru-RU" sz="1700" i="1" dirty="0"/>
              <a:t>Данная модель может применяться как </a:t>
            </a:r>
            <a:r>
              <a:rPr lang="ru-RU" sz="1700" i="1" dirty="0" smtClean="0"/>
              <a:t>самостоятельно, </a:t>
            </a:r>
            <a:r>
              <a:rPr lang="ru-RU" sz="1700" i="1" dirty="0"/>
              <a:t>при индивидуальной работе руководителя с сотрудником, так и при проведении совещаний, работе с общественными </a:t>
            </a:r>
            <a:r>
              <a:rPr lang="ru-RU" sz="1700" i="1" dirty="0" smtClean="0"/>
              <a:t>организациями.</a:t>
            </a:r>
            <a:endParaRPr lang="ru-RU" sz="1700" i="1" dirty="0"/>
          </a:p>
        </p:txBody>
      </p:sp>
      <p:sp>
        <p:nvSpPr>
          <p:cNvPr id="7" name="Прямоугольник 6"/>
          <p:cNvSpPr/>
          <p:nvPr/>
        </p:nvSpPr>
        <p:spPr>
          <a:xfrm>
            <a:off x="6164211" y="1024930"/>
            <a:ext cx="4525598" cy="400110"/>
          </a:xfrm>
          <a:prstGeom prst="rect">
            <a:avLst/>
          </a:prstGeom>
          <a:solidFill>
            <a:srgbClr val="ABFFFF"/>
          </a:solidFill>
        </p:spPr>
        <p:txBody>
          <a:bodyPr wrap="none">
            <a:spAutoFit/>
          </a:bodyPr>
          <a:lstStyle/>
          <a:p>
            <a:r>
              <a:rPr lang="ru-RU" sz="2000" b="1" dirty="0"/>
              <a:t>2</a:t>
            </a:r>
            <a:r>
              <a:rPr lang="ru-RU" sz="2000" b="1" dirty="0" smtClean="0"/>
              <a:t>. Т </a:t>
            </a:r>
            <a:r>
              <a:rPr lang="ru-RU" sz="2000" b="1" dirty="0"/>
              <a:t>- модель сбора информации</a:t>
            </a:r>
          </a:p>
        </p:txBody>
      </p:sp>
      <p:sp>
        <p:nvSpPr>
          <p:cNvPr id="9" name="Прямоугольник 8"/>
          <p:cNvSpPr/>
          <p:nvPr/>
        </p:nvSpPr>
        <p:spPr>
          <a:xfrm>
            <a:off x="6140457" y="1483309"/>
            <a:ext cx="4968552" cy="1138773"/>
          </a:xfrm>
          <a:prstGeom prst="rect">
            <a:avLst/>
          </a:prstGeom>
        </p:spPr>
        <p:txBody>
          <a:bodyPr wrap="square">
            <a:spAutoFit/>
          </a:bodyPr>
          <a:lstStyle/>
          <a:p>
            <a:r>
              <a:rPr lang="ru-RU" sz="1700" i="1" dirty="0"/>
              <a:t>Данный подход помогает в четкой  конкретизации своей цели, раскрывающий весь потенциал человека, сводящий к минимуму сомнения и страхи.</a:t>
            </a:r>
          </a:p>
        </p:txBody>
      </p:sp>
      <p:pic>
        <p:nvPicPr>
          <p:cNvPr id="10" name="Рисунок 9"/>
          <p:cNvPicPr>
            <a:picLocks noChangeAspect="1"/>
          </p:cNvPicPr>
          <p:nvPr/>
        </p:nvPicPr>
        <p:blipFill>
          <a:blip r:embed="rId2"/>
          <a:stretch>
            <a:fillRect/>
          </a:stretch>
        </p:blipFill>
        <p:spPr>
          <a:xfrm>
            <a:off x="6027057" y="2805220"/>
            <a:ext cx="2048434" cy="1944793"/>
          </a:xfrm>
          <a:prstGeom prst="rect">
            <a:avLst/>
          </a:prstGeom>
        </p:spPr>
      </p:pic>
      <p:sp>
        <p:nvSpPr>
          <p:cNvPr id="11" name="Прямоугольник 10"/>
          <p:cNvSpPr/>
          <p:nvPr/>
        </p:nvSpPr>
        <p:spPr>
          <a:xfrm>
            <a:off x="8075491" y="2898810"/>
            <a:ext cx="3222632" cy="1754326"/>
          </a:xfrm>
          <a:prstGeom prst="rect">
            <a:avLst/>
          </a:prstGeom>
        </p:spPr>
        <p:txBody>
          <a:bodyPr wrap="square">
            <a:spAutoFit/>
          </a:bodyPr>
          <a:lstStyle/>
          <a:p>
            <a:r>
              <a:rPr lang="ru-RU" b="1" dirty="0">
                <a:solidFill>
                  <a:schemeClr val="accent3">
                    <a:lumMod val="75000"/>
                  </a:schemeClr>
                </a:solidFill>
              </a:rPr>
              <a:t>1. Расширение</a:t>
            </a:r>
            <a:r>
              <a:rPr lang="ru-RU" dirty="0"/>
              <a:t>. Поиск истинной цели. Сбор информации.</a:t>
            </a:r>
          </a:p>
          <a:p>
            <a:endParaRPr lang="ru-RU" b="1" i="1" dirty="0" smtClean="0">
              <a:solidFill>
                <a:srgbClr val="FF0000"/>
              </a:solidFill>
            </a:endParaRPr>
          </a:p>
          <a:p>
            <a:r>
              <a:rPr lang="ru-RU" b="1" i="1" dirty="0" smtClean="0">
                <a:solidFill>
                  <a:srgbClr val="FF0000"/>
                </a:solidFill>
              </a:rPr>
              <a:t>Что</a:t>
            </a:r>
            <a:r>
              <a:rPr lang="ru-RU" b="1" i="1" dirty="0">
                <a:solidFill>
                  <a:srgbClr val="FF0000"/>
                </a:solidFill>
              </a:rPr>
              <a:t>? Что еще? Какие варианты?</a:t>
            </a:r>
          </a:p>
        </p:txBody>
      </p:sp>
      <p:sp>
        <p:nvSpPr>
          <p:cNvPr id="12" name="Прямоугольник 11"/>
          <p:cNvSpPr/>
          <p:nvPr/>
        </p:nvSpPr>
        <p:spPr>
          <a:xfrm>
            <a:off x="6140457" y="4653136"/>
            <a:ext cx="5254996" cy="1754326"/>
          </a:xfrm>
          <a:prstGeom prst="rect">
            <a:avLst/>
          </a:prstGeom>
        </p:spPr>
        <p:txBody>
          <a:bodyPr wrap="square">
            <a:spAutoFit/>
          </a:bodyPr>
          <a:lstStyle/>
          <a:p>
            <a:r>
              <a:rPr lang="ru-RU" b="1" dirty="0">
                <a:solidFill>
                  <a:schemeClr val="accent3">
                    <a:lumMod val="75000"/>
                  </a:schemeClr>
                </a:solidFill>
              </a:rPr>
              <a:t>2. Фокусировка</a:t>
            </a:r>
            <a:r>
              <a:rPr lang="ru-RU" dirty="0"/>
              <a:t>. Концентрируемся на задаче. Поиск уникального решения.</a:t>
            </a:r>
          </a:p>
          <a:p>
            <a:endParaRPr lang="ru-RU" b="1" i="1" dirty="0" smtClean="0">
              <a:solidFill>
                <a:srgbClr val="FF0000"/>
              </a:solidFill>
            </a:endParaRPr>
          </a:p>
          <a:p>
            <a:r>
              <a:rPr lang="ru-RU" b="1" i="1" dirty="0" smtClean="0">
                <a:solidFill>
                  <a:srgbClr val="FF0000"/>
                </a:solidFill>
              </a:rPr>
              <a:t>Что </a:t>
            </a:r>
            <a:r>
              <a:rPr lang="ru-RU" b="1" i="1" dirty="0">
                <a:solidFill>
                  <a:srgbClr val="FF0000"/>
                </a:solidFill>
              </a:rPr>
              <a:t>тебе интересно? Что представляет интерес? В какой момент возникает интерес?</a:t>
            </a:r>
          </a:p>
        </p:txBody>
      </p:sp>
    </p:spTree>
    <p:extLst>
      <p:ext uri="{BB962C8B-B14F-4D97-AF65-F5344CB8AC3E}">
        <p14:creationId xmlns:p14="http://schemas.microsoft.com/office/powerpoint/2010/main" val="110095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dirty="0">
                <a:solidFill>
                  <a:schemeClr val="accent6">
                    <a:lumMod val="75000"/>
                  </a:schemeClr>
                </a:solidFill>
              </a:rPr>
              <a:t>Практика убедительно свидетельствует, что успех или неудача любого общения во многое зависит от соответствующей подготовки к нему. </a:t>
            </a:r>
          </a:p>
        </p:txBody>
      </p:sp>
      <p:graphicFrame>
        <p:nvGraphicFramePr>
          <p:cNvPr id="4" name="Схема 3"/>
          <p:cNvGraphicFramePr/>
          <p:nvPr>
            <p:extLst>
              <p:ext uri="{D42A27DB-BD31-4B8C-83A1-F6EECF244321}">
                <p14:modId xmlns:p14="http://schemas.microsoft.com/office/powerpoint/2010/main" val="1582554734"/>
              </p:ext>
            </p:extLst>
          </p:nvPr>
        </p:nvGraphicFramePr>
        <p:xfrm>
          <a:off x="981844" y="1676400"/>
          <a:ext cx="10369152" cy="463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72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3" y="476672"/>
            <a:ext cx="3816424" cy="707886"/>
          </a:xfrm>
          <a:prstGeom prst="rect">
            <a:avLst/>
          </a:prstGeom>
          <a:solidFill>
            <a:srgbClr val="FFC9FF"/>
          </a:solidFill>
        </p:spPr>
        <p:txBody>
          <a:bodyPr wrap="square">
            <a:spAutoFit/>
          </a:bodyPr>
          <a:lstStyle/>
          <a:p>
            <a:pPr algn="ctr"/>
            <a:r>
              <a:rPr lang="ru-RU" sz="2000" b="1" dirty="0"/>
              <a:t>3</a:t>
            </a:r>
            <a:r>
              <a:rPr lang="ru-RU" sz="2000" b="1" dirty="0" smtClean="0"/>
              <a:t>. «</a:t>
            </a:r>
            <a:r>
              <a:rPr lang="ru-RU" sz="2000" b="1" dirty="0"/>
              <a:t>Колесо эффективности </a:t>
            </a:r>
            <a:r>
              <a:rPr lang="ru-RU" sz="2000" b="1" dirty="0" smtClean="0"/>
              <a:t>работы</a:t>
            </a:r>
            <a:r>
              <a:rPr lang="ru-RU" sz="2000" b="1" dirty="0"/>
              <a:t>»</a:t>
            </a:r>
          </a:p>
        </p:txBody>
      </p:sp>
      <p:sp>
        <p:nvSpPr>
          <p:cNvPr id="6" name="Прямоугольник 5"/>
          <p:cNvSpPr/>
          <p:nvPr/>
        </p:nvSpPr>
        <p:spPr>
          <a:xfrm>
            <a:off x="693812" y="1221698"/>
            <a:ext cx="4968552" cy="1661993"/>
          </a:xfrm>
          <a:prstGeom prst="rect">
            <a:avLst/>
          </a:prstGeom>
        </p:spPr>
        <p:txBody>
          <a:bodyPr wrap="square">
            <a:spAutoFit/>
          </a:bodyPr>
          <a:lstStyle/>
          <a:p>
            <a:r>
              <a:rPr lang="ru-RU" sz="1700" i="1" dirty="0"/>
              <a:t>Оцените степень своей удовлетворенности </a:t>
            </a:r>
            <a:r>
              <a:rPr lang="ru-RU" sz="1700" i="1" dirty="0" smtClean="0"/>
              <a:t>аспектами </a:t>
            </a:r>
            <a:r>
              <a:rPr lang="ru-RU" sz="1700" i="1" dirty="0"/>
              <a:t>Вашей профессиональной </a:t>
            </a:r>
            <a:r>
              <a:rPr lang="ru-RU" sz="1700" i="1" dirty="0" smtClean="0"/>
              <a:t>деятельности по </a:t>
            </a:r>
            <a:r>
              <a:rPr lang="ru-RU" sz="1700" i="1" dirty="0"/>
              <a:t>10-балльной </a:t>
            </a:r>
            <a:r>
              <a:rPr lang="ru-RU" sz="1700" i="1" dirty="0" smtClean="0"/>
              <a:t>шкале. Решите</a:t>
            </a:r>
            <a:r>
              <a:rPr lang="ru-RU" sz="1700" i="1" dirty="0"/>
              <a:t>, какие действия Вы предпримете, чтобы улучшить </a:t>
            </a:r>
            <a:r>
              <a:rPr lang="ru-RU" sz="1700" i="1" dirty="0" smtClean="0"/>
              <a:t>показатели.</a:t>
            </a:r>
            <a:endParaRPr lang="ru-RU" sz="1700" i="1" dirty="0"/>
          </a:p>
        </p:txBody>
      </p:sp>
      <p:sp>
        <p:nvSpPr>
          <p:cNvPr id="7" name="Прямоугольник 6"/>
          <p:cNvSpPr/>
          <p:nvPr/>
        </p:nvSpPr>
        <p:spPr>
          <a:xfrm>
            <a:off x="6172271" y="476672"/>
            <a:ext cx="3954590" cy="707886"/>
          </a:xfrm>
          <a:prstGeom prst="rect">
            <a:avLst/>
          </a:prstGeom>
          <a:solidFill>
            <a:srgbClr val="FBD1AF"/>
          </a:solidFill>
        </p:spPr>
        <p:txBody>
          <a:bodyPr wrap="square">
            <a:spAutoFit/>
          </a:bodyPr>
          <a:lstStyle/>
          <a:p>
            <a:pPr algn="ctr"/>
            <a:r>
              <a:rPr lang="ru-RU" sz="2000" b="1" dirty="0"/>
              <a:t>4. «Колесо управленческих / лидерских качеств»</a:t>
            </a:r>
          </a:p>
        </p:txBody>
      </p:sp>
      <p:sp>
        <p:nvSpPr>
          <p:cNvPr id="9" name="Прямоугольник 8"/>
          <p:cNvSpPr/>
          <p:nvPr/>
        </p:nvSpPr>
        <p:spPr>
          <a:xfrm>
            <a:off x="6172271" y="1412776"/>
            <a:ext cx="4968552" cy="877163"/>
          </a:xfrm>
          <a:prstGeom prst="rect">
            <a:avLst/>
          </a:prstGeom>
        </p:spPr>
        <p:txBody>
          <a:bodyPr wrap="square">
            <a:spAutoFit/>
          </a:bodyPr>
          <a:lstStyle/>
          <a:p>
            <a:r>
              <a:rPr lang="ru-RU" sz="1700" i="1" dirty="0"/>
              <a:t>Оцените по 10-балльной шкале свою удовлетворенность </a:t>
            </a:r>
            <a:r>
              <a:rPr lang="ru-RU" sz="1700" i="1" dirty="0" smtClean="0"/>
              <a:t>следующими </a:t>
            </a:r>
            <a:r>
              <a:rPr lang="ru-RU" sz="1700" i="1" dirty="0"/>
              <a:t>собственными способностями.</a:t>
            </a:r>
          </a:p>
        </p:txBody>
      </p:sp>
      <p:pic>
        <p:nvPicPr>
          <p:cNvPr id="13" name="Рисунок 12" descr="https://pandia.ru/text/80/464/images/img2_85.jpg"/>
          <p:cNvPicPr/>
          <p:nvPr/>
        </p:nvPicPr>
        <p:blipFill>
          <a:blip r:embed="rId2">
            <a:extLst>
              <a:ext uri="{28A0092B-C50C-407E-A947-70E740481C1C}">
                <a14:useLocalDpi xmlns:a14="http://schemas.microsoft.com/office/drawing/2010/main" val="0"/>
              </a:ext>
            </a:extLst>
          </a:blip>
          <a:srcRect/>
          <a:stretch>
            <a:fillRect/>
          </a:stretch>
        </p:blipFill>
        <p:spPr bwMode="auto">
          <a:xfrm>
            <a:off x="696254" y="2909944"/>
            <a:ext cx="5038118" cy="3471384"/>
          </a:xfrm>
          <a:prstGeom prst="rect">
            <a:avLst/>
          </a:prstGeom>
          <a:ln>
            <a:noFill/>
          </a:ln>
          <a:effectLst>
            <a:softEdge rad="112500"/>
          </a:effectLst>
        </p:spPr>
      </p:pic>
      <p:pic>
        <p:nvPicPr>
          <p:cNvPr id="14" name="Рисунок 13" descr="https://pandia.ru/text/80/464/images/img3_68.jpg"/>
          <p:cNvPicPr/>
          <p:nvPr/>
        </p:nvPicPr>
        <p:blipFill>
          <a:blip r:embed="rId3">
            <a:extLst>
              <a:ext uri="{28A0092B-C50C-407E-A947-70E740481C1C}">
                <a14:useLocalDpi xmlns:a14="http://schemas.microsoft.com/office/drawing/2010/main" val="0"/>
              </a:ext>
            </a:extLst>
          </a:blip>
          <a:srcRect/>
          <a:stretch>
            <a:fillRect/>
          </a:stretch>
        </p:blipFill>
        <p:spPr bwMode="auto">
          <a:xfrm>
            <a:off x="6022404" y="2909944"/>
            <a:ext cx="5328592" cy="3471384"/>
          </a:xfrm>
          <a:prstGeom prst="rect">
            <a:avLst/>
          </a:prstGeom>
          <a:ln>
            <a:noFill/>
          </a:ln>
          <a:effectLst>
            <a:softEdge rad="112500"/>
          </a:effectLst>
        </p:spPr>
      </p:pic>
    </p:spTree>
    <p:extLst>
      <p:ext uri="{BB962C8B-B14F-4D97-AF65-F5344CB8AC3E}">
        <p14:creationId xmlns:p14="http://schemas.microsoft.com/office/powerpoint/2010/main" val="173475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3" y="476672"/>
            <a:ext cx="3816424" cy="400110"/>
          </a:xfrm>
          <a:prstGeom prst="rect">
            <a:avLst/>
          </a:prstGeom>
          <a:solidFill>
            <a:srgbClr val="CBFDE8"/>
          </a:solidFill>
        </p:spPr>
        <p:txBody>
          <a:bodyPr wrap="square">
            <a:spAutoFit/>
          </a:bodyPr>
          <a:lstStyle/>
          <a:p>
            <a:pPr algn="ctr"/>
            <a:r>
              <a:rPr lang="ru-RU" sz="2000" b="1" dirty="0"/>
              <a:t>5. Эффективные вопросы</a:t>
            </a:r>
          </a:p>
        </p:txBody>
      </p:sp>
      <p:sp>
        <p:nvSpPr>
          <p:cNvPr id="3" name="Прямоугольник 2"/>
          <p:cNvSpPr/>
          <p:nvPr/>
        </p:nvSpPr>
        <p:spPr>
          <a:xfrm>
            <a:off x="837828" y="980728"/>
            <a:ext cx="3384376" cy="2585323"/>
          </a:xfrm>
          <a:prstGeom prst="rect">
            <a:avLst/>
          </a:prstGeom>
          <a:solidFill>
            <a:srgbClr val="E7EFFF"/>
          </a:solidFill>
        </p:spPr>
        <p:txBody>
          <a:bodyPr wrap="square">
            <a:spAutoFit/>
          </a:bodyPr>
          <a:lstStyle/>
          <a:p>
            <a:pPr algn="ctr"/>
            <a:r>
              <a:rPr lang="ru-RU" b="1" dirty="0"/>
              <a:t>Анализ</a:t>
            </a:r>
          </a:p>
          <a:p>
            <a:pPr marL="285750" indent="-285750">
              <a:buFont typeface="Wingdings" panose="05000000000000000000" pitchFamily="2" charset="2"/>
              <a:buChar char="v"/>
            </a:pPr>
            <a:r>
              <a:rPr lang="ru-RU" dirty="0"/>
              <a:t>Каким образом?</a:t>
            </a:r>
          </a:p>
          <a:p>
            <a:pPr marL="285750" indent="-285750">
              <a:buFont typeface="Wingdings" panose="05000000000000000000" pitchFamily="2" charset="2"/>
              <a:buChar char="v"/>
            </a:pPr>
            <a:r>
              <a:rPr lang="ru-RU" dirty="0"/>
              <a:t>Это хорошо? Плохо? </a:t>
            </a:r>
            <a:r>
              <a:rPr lang="ru-RU" dirty="0" smtClean="0"/>
              <a:t>Соответствует </a:t>
            </a:r>
            <a:r>
              <a:rPr lang="ru-RU" dirty="0"/>
              <a:t>ли это </a:t>
            </a:r>
            <a:r>
              <a:rPr lang="ru-RU" dirty="0" smtClean="0"/>
              <a:t>Вашим ценностям /планам /образу </a:t>
            </a:r>
            <a:r>
              <a:rPr lang="ru-RU" dirty="0"/>
              <a:t>жизни?</a:t>
            </a:r>
          </a:p>
          <a:p>
            <a:pPr marL="285750" indent="-285750">
              <a:buFont typeface="Wingdings" panose="05000000000000000000" pitchFamily="2" charset="2"/>
              <a:buChar char="v"/>
            </a:pPr>
            <a:r>
              <a:rPr lang="ru-RU" dirty="0"/>
              <a:t>Что, по - Вашему, это означает? Как Вы думаете, это возможно?</a:t>
            </a:r>
          </a:p>
        </p:txBody>
      </p:sp>
      <p:sp>
        <p:nvSpPr>
          <p:cNvPr id="10" name="Прямоугольник 9"/>
          <p:cNvSpPr/>
          <p:nvPr/>
        </p:nvSpPr>
        <p:spPr>
          <a:xfrm>
            <a:off x="4438228" y="966597"/>
            <a:ext cx="3384376" cy="2554545"/>
          </a:xfrm>
          <a:prstGeom prst="rect">
            <a:avLst/>
          </a:prstGeom>
          <a:solidFill>
            <a:srgbClr val="FCFFE7"/>
          </a:solidFill>
        </p:spPr>
        <p:txBody>
          <a:bodyPr wrap="square">
            <a:spAutoFit/>
          </a:bodyPr>
          <a:lstStyle/>
          <a:p>
            <a:pPr algn="ctr"/>
            <a:r>
              <a:rPr lang="ru-RU" sz="1600" b="1" dirty="0"/>
              <a:t>Варианты</a:t>
            </a:r>
          </a:p>
          <a:p>
            <a:pPr marL="285750" indent="-285750">
              <a:buFont typeface="Wingdings" panose="05000000000000000000" pitchFamily="2" charset="2"/>
              <a:buChar char="v"/>
            </a:pPr>
            <a:r>
              <a:rPr lang="ru-RU" sz="1600" dirty="0"/>
              <a:t>Какие возможны варианты развития действий?</a:t>
            </a:r>
          </a:p>
          <a:p>
            <a:pPr marL="285750" indent="-285750">
              <a:buFont typeface="Wingdings" panose="05000000000000000000" pitchFamily="2" charset="2"/>
              <a:buChar char="v"/>
            </a:pPr>
            <a:r>
              <a:rPr lang="ru-RU" sz="1600" dirty="0" smtClean="0"/>
              <a:t>Каковы </a:t>
            </a:r>
            <a:r>
              <a:rPr lang="ru-RU" sz="1600" dirty="0"/>
              <a:t>возможные решения этой проблемы?</a:t>
            </a:r>
          </a:p>
          <a:p>
            <a:pPr marL="285750" indent="-285750">
              <a:buFont typeface="Wingdings" panose="05000000000000000000" pitchFamily="2" charset="2"/>
              <a:buChar char="v"/>
            </a:pPr>
            <a:r>
              <a:rPr lang="ru-RU" sz="1600" dirty="0"/>
              <a:t>Что будет, если Вы примете это решение? А если не примете?</a:t>
            </a:r>
          </a:p>
          <a:p>
            <a:pPr marL="285750" indent="-285750">
              <a:buFont typeface="Wingdings" panose="05000000000000000000" pitchFamily="2" charset="2"/>
              <a:buChar char="v"/>
            </a:pPr>
            <a:r>
              <a:rPr lang="ru-RU" sz="1600" dirty="0"/>
              <a:t>Какие другие варианты Вы можете предложить?</a:t>
            </a:r>
          </a:p>
        </p:txBody>
      </p:sp>
      <p:sp>
        <p:nvSpPr>
          <p:cNvPr id="11" name="Прямоугольник 10"/>
          <p:cNvSpPr/>
          <p:nvPr/>
        </p:nvSpPr>
        <p:spPr>
          <a:xfrm>
            <a:off x="8038628" y="980728"/>
            <a:ext cx="3384376" cy="2554545"/>
          </a:xfrm>
          <a:prstGeom prst="rect">
            <a:avLst/>
          </a:prstGeom>
          <a:solidFill>
            <a:srgbClr val="FEEBE8"/>
          </a:solidFill>
        </p:spPr>
        <p:txBody>
          <a:bodyPr wrap="square">
            <a:spAutoFit/>
          </a:bodyPr>
          <a:lstStyle/>
          <a:p>
            <a:pPr algn="ctr"/>
            <a:r>
              <a:rPr lang="ru-RU" sz="1600" b="1" dirty="0"/>
              <a:t>Взгляд со </a:t>
            </a:r>
            <a:r>
              <a:rPr lang="ru-RU" sz="1600" b="1" dirty="0" smtClean="0"/>
              <a:t>стороны</a:t>
            </a:r>
          </a:p>
          <a:p>
            <a:pPr marL="285750" indent="-285750">
              <a:buFont typeface="Wingdings" panose="05000000000000000000" pitchFamily="2" charset="2"/>
              <a:buChar char="v"/>
            </a:pPr>
            <a:r>
              <a:rPr lang="ru-RU" sz="1600" dirty="0"/>
              <a:t>Представьте, что Вам 95 лет. Что Вы скажете о прошедшей жизни?</a:t>
            </a:r>
          </a:p>
          <a:p>
            <a:pPr marL="285750" indent="-285750">
              <a:buFont typeface="Wingdings" panose="05000000000000000000" pitchFamily="2" charset="2"/>
              <a:buChar char="v"/>
            </a:pPr>
            <a:r>
              <a:rPr lang="ru-RU" sz="1600" dirty="0"/>
              <a:t>Как Вы будете вспоминать все это через 5 лет?</a:t>
            </a:r>
          </a:p>
          <a:p>
            <a:pPr marL="285750" indent="-285750">
              <a:buFont typeface="Wingdings" panose="05000000000000000000" pitchFamily="2" charset="2"/>
              <a:buChar char="v"/>
            </a:pPr>
            <a:r>
              <a:rPr lang="ru-RU" sz="1600" dirty="0" smtClean="0"/>
              <a:t>Насколько </a:t>
            </a:r>
            <a:r>
              <a:rPr lang="ru-RU" sz="1600" dirty="0"/>
              <a:t>это важно с точки зрения истории?</a:t>
            </a:r>
          </a:p>
          <a:p>
            <a:pPr marL="285750" indent="-285750">
              <a:buFont typeface="Wingdings" panose="05000000000000000000" pitchFamily="2" charset="2"/>
              <a:buChar char="v"/>
            </a:pPr>
            <a:r>
              <a:rPr lang="ru-RU" sz="1600" dirty="0"/>
              <a:t>И что дальше</a:t>
            </a:r>
            <a:r>
              <a:rPr lang="ru-RU" sz="1600" dirty="0" smtClean="0"/>
              <a:t>?</a:t>
            </a:r>
          </a:p>
          <a:p>
            <a:endParaRPr lang="ru-RU" sz="1600" dirty="0"/>
          </a:p>
        </p:txBody>
      </p:sp>
      <p:sp>
        <p:nvSpPr>
          <p:cNvPr id="12" name="Прямоугольник 11"/>
          <p:cNvSpPr/>
          <p:nvPr/>
        </p:nvSpPr>
        <p:spPr>
          <a:xfrm>
            <a:off x="837828" y="3789040"/>
            <a:ext cx="3384376" cy="2554545"/>
          </a:xfrm>
          <a:prstGeom prst="rect">
            <a:avLst/>
          </a:prstGeom>
          <a:solidFill>
            <a:srgbClr val="EAFCEA"/>
          </a:solidFill>
        </p:spPr>
        <p:txBody>
          <a:bodyPr wrap="square">
            <a:spAutoFit/>
          </a:bodyPr>
          <a:lstStyle/>
          <a:p>
            <a:pPr algn="ctr"/>
            <a:r>
              <a:rPr lang="ru-RU" sz="1600" b="1" dirty="0"/>
              <a:t>Гипотетическая ситуация</a:t>
            </a:r>
          </a:p>
          <a:p>
            <a:pPr marL="285750" indent="-285750">
              <a:buFont typeface="Wingdings" panose="05000000000000000000" pitchFamily="2" charset="2"/>
              <a:buChar char="v"/>
            </a:pPr>
            <a:r>
              <a:rPr lang="ru-RU" sz="1600" dirty="0"/>
              <a:t>Если бы могли вернуться назад на N дней/лет, что бы Вы сделали иначе?</a:t>
            </a:r>
          </a:p>
          <a:p>
            <a:pPr marL="285750" indent="-285750">
              <a:buFont typeface="Wingdings" panose="05000000000000000000" pitchFamily="2" charset="2"/>
              <a:buChar char="v"/>
            </a:pPr>
            <a:r>
              <a:rPr lang="ru-RU" sz="1600" dirty="0"/>
              <a:t>Случись это с Вами, что бы Вы сделали? </a:t>
            </a:r>
            <a:r>
              <a:rPr lang="ru-RU" sz="1600" dirty="0" smtClean="0"/>
              <a:t>Что </a:t>
            </a:r>
            <a:r>
              <a:rPr lang="ru-RU" sz="1600" dirty="0"/>
              <a:t>бы Вы сделали, если бы все было дозволено? Приведите пример</a:t>
            </a:r>
            <a:r>
              <a:rPr lang="ru-RU" sz="1600" dirty="0" smtClean="0"/>
              <a:t>.</a:t>
            </a:r>
          </a:p>
          <a:p>
            <a:endParaRPr lang="ru-RU" sz="1600" dirty="0"/>
          </a:p>
        </p:txBody>
      </p:sp>
      <p:sp>
        <p:nvSpPr>
          <p:cNvPr id="15" name="Прямоугольник 14"/>
          <p:cNvSpPr/>
          <p:nvPr/>
        </p:nvSpPr>
        <p:spPr>
          <a:xfrm>
            <a:off x="4438228" y="3789039"/>
            <a:ext cx="3384376" cy="2585323"/>
          </a:xfrm>
          <a:prstGeom prst="rect">
            <a:avLst/>
          </a:prstGeom>
          <a:solidFill>
            <a:srgbClr val="FDE9F4"/>
          </a:solidFill>
        </p:spPr>
        <p:txBody>
          <a:bodyPr wrap="square">
            <a:spAutoFit/>
          </a:bodyPr>
          <a:lstStyle/>
          <a:p>
            <a:pPr algn="ctr"/>
            <a:r>
              <a:rPr lang="ru-RU" b="1" dirty="0"/>
              <a:t>Детализация</a:t>
            </a:r>
          </a:p>
          <a:p>
            <a:pPr marL="285750" indent="-285750">
              <a:buFont typeface="Wingdings" panose="05000000000000000000" pitchFamily="2" charset="2"/>
              <a:buChar char="v"/>
            </a:pPr>
            <a:r>
              <a:rPr lang="ru-RU" dirty="0"/>
              <a:t>Можете рассказать подробнее?</a:t>
            </a:r>
          </a:p>
          <a:p>
            <a:pPr marL="285750" indent="-285750">
              <a:buFont typeface="Wingdings" panose="05000000000000000000" pitchFamily="2" charset="2"/>
              <a:buChar char="v"/>
            </a:pPr>
            <a:r>
              <a:rPr lang="ru-RU" dirty="0"/>
              <a:t>Расскажите, пожалуйста, больше.</a:t>
            </a:r>
          </a:p>
          <a:p>
            <a:pPr marL="285750" indent="-285750">
              <a:buFont typeface="Wingdings" panose="05000000000000000000" pitchFamily="2" charset="2"/>
              <a:buChar char="v"/>
            </a:pPr>
            <a:r>
              <a:rPr lang="ru-RU" dirty="0"/>
              <a:t>Что еще?</a:t>
            </a:r>
          </a:p>
          <a:p>
            <a:pPr marL="285750" indent="-285750">
              <a:buFont typeface="Wingdings" panose="05000000000000000000" pitchFamily="2" charset="2"/>
              <a:buChar char="v"/>
            </a:pPr>
            <a:r>
              <a:rPr lang="ru-RU" dirty="0"/>
              <a:t>Есть еще что-то?</a:t>
            </a:r>
          </a:p>
          <a:p>
            <a:pPr marL="285750" indent="-285750">
              <a:buFont typeface="Wingdings" panose="05000000000000000000" pitchFamily="2" charset="2"/>
              <a:buChar char="v"/>
            </a:pPr>
            <a:r>
              <a:rPr lang="ru-RU" dirty="0"/>
              <a:t>Что еще Вы об этом думаете?</a:t>
            </a:r>
          </a:p>
        </p:txBody>
      </p:sp>
      <p:sp>
        <p:nvSpPr>
          <p:cNvPr id="16" name="Прямоугольник 15"/>
          <p:cNvSpPr/>
          <p:nvPr/>
        </p:nvSpPr>
        <p:spPr>
          <a:xfrm>
            <a:off x="8038864" y="3789038"/>
            <a:ext cx="3528155" cy="2446824"/>
          </a:xfrm>
          <a:prstGeom prst="rect">
            <a:avLst/>
          </a:prstGeom>
          <a:solidFill>
            <a:srgbClr val="B9F0FD"/>
          </a:solidFill>
        </p:spPr>
        <p:txBody>
          <a:bodyPr wrap="square">
            <a:spAutoFit/>
          </a:bodyPr>
          <a:lstStyle/>
          <a:p>
            <a:pPr algn="ctr"/>
            <a:r>
              <a:rPr lang="ru-RU" sz="1700" b="1" dirty="0"/>
              <a:t>Интеграция</a:t>
            </a:r>
          </a:p>
          <a:p>
            <a:pPr marL="285750" indent="-285750">
              <a:buFont typeface="Wingdings" panose="05000000000000000000" pitchFamily="2" charset="2"/>
              <a:buChar char="v"/>
            </a:pPr>
            <a:r>
              <a:rPr lang="ru-RU" sz="1700" dirty="0"/>
              <a:t>Что здесь нужно устранить?</a:t>
            </a:r>
          </a:p>
          <a:p>
            <a:pPr marL="285750" indent="-285750">
              <a:buFont typeface="Wingdings" panose="05000000000000000000" pitchFamily="2" charset="2"/>
              <a:buChar char="v"/>
            </a:pPr>
            <a:r>
              <a:rPr lang="ru-RU" sz="1700" dirty="0"/>
              <a:t>Как Вы объясняете это самому себе?</a:t>
            </a:r>
          </a:p>
          <a:p>
            <a:pPr marL="285750" indent="-285750">
              <a:buFont typeface="Wingdings" panose="05000000000000000000" pitchFamily="2" charset="2"/>
              <a:buChar char="v"/>
            </a:pPr>
            <a:r>
              <a:rPr lang="ru-RU" sz="1700" dirty="0"/>
              <a:t>Чему Вы научились?</a:t>
            </a:r>
          </a:p>
          <a:p>
            <a:pPr marL="285750" indent="-285750">
              <a:buFont typeface="Wingdings" panose="05000000000000000000" pitchFamily="2" charset="2"/>
              <a:buChar char="v"/>
            </a:pPr>
            <a:r>
              <a:rPr lang="ru-RU" sz="1700" dirty="0"/>
              <a:t>Как Вы можете сохранить это знание?</a:t>
            </a:r>
          </a:p>
          <a:p>
            <a:pPr marL="285750" indent="-285750">
              <a:buFont typeface="Wingdings" panose="05000000000000000000" pitchFamily="2" charset="2"/>
              <a:buChar char="v"/>
            </a:pPr>
            <a:r>
              <a:rPr lang="ru-RU" sz="1700" dirty="0"/>
              <a:t>Как можно </a:t>
            </a:r>
            <a:r>
              <a:rPr lang="ru-RU" sz="1700" dirty="0" smtClean="0"/>
              <a:t>свести воедино</a:t>
            </a:r>
            <a:r>
              <a:rPr lang="ru-RU" sz="1700" dirty="0"/>
              <a:t>?</a:t>
            </a:r>
          </a:p>
        </p:txBody>
      </p:sp>
    </p:spTree>
    <p:extLst>
      <p:ext uri="{BB962C8B-B14F-4D97-AF65-F5344CB8AC3E}">
        <p14:creationId xmlns:p14="http://schemas.microsoft.com/office/powerpoint/2010/main" val="78576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3" y="476672"/>
            <a:ext cx="3816424" cy="400110"/>
          </a:xfrm>
          <a:prstGeom prst="rect">
            <a:avLst/>
          </a:prstGeom>
          <a:solidFill>
            <a:srgbClr val="CBFDE8"/>
          </a:solidFill>
        </p:spPr>
        <p:txBody>
          <a:bodyPr wrap="square">
            <a:spAutoFit/>
          </a:bodyPr>
          <a:lstStyle/>
          <a:p>
            <a:pPr algn="ctr"/>
            <a:r>
              <a:rPr lang="ru-RU" sz="2000" b="1" dirty="0"/>
              <a:t>5. Эффективные вопросы</a:t>
            </a:r>
          </a:p>
        </p:txBody>
      </p:sp>
      <p:sp>
        <p:nvSpPr>
          <p:cNvPr id="3" name="Прямоугольник 2"/>
          <p:cNvSpPr/>
          <p:nvPr/>
        </p:nvSpPr>
        <p:spPr>
          <a:xfrm>
            <a:off x="837828" y="980728"/>
            <a:ext cx="3384376" cy="2585323"/>
          </a:xfrm>
          <a:prstGeom prst="rect">
            <a:avLst/>
          </a:prstGeom>
          <a:solidFill>
            <a:srgbClr val="E7EFFF"/>
          </a:solidFill>
        </p:spPr>
        <p:txBody>
          <a:bodyPr wrap="square">
            <a:spAutoFit/>
          </a:bodyPr>
          <a:lstStyle/>
          <a:p>
            <a:pPr algn="ctr"/>
            <a:r>
              <a:rPr lang="ru-RU" b="1" dirty="0"/>
              <a:t>Исполнение</a:t>
            </a:r>
          </a:p>
          <a:p>
            <a:pPr marL="285750" indent="-285750">
              <a:buFont typeface="Wingdings" panose="05000000000000000000" pitchFamily="2" charset="2"/>
              <a:buChar char="v"/>
            </a:pPr>
            <a:r>
              <a:rPr lang="ru-RU" dirty="0"/>
              <a:t>Что нужно для этого сделать? Какая помощь нужна Вам для...? </a:t>
            </a:r>
            <a:endParaRPr lang="ru-RU" dirty="0" smtClean="0"/>
          </a:p>
          <a:p>
            <a:pPr marL="285750" indent="-285750">
              <a:buFont typeface="Wingdings" panose="05000000000000000000" pitchFamily="2" charset="2"/>
              <a:buChar char="v"/>
            </a:pPr>
            <a:r>
              <a:rPr lang="ru-RU" dirty="0" smtClean="0"/>
              <a:t>Что </a:t>
            </a:r>
            <a:r>
              <a:rPr lang="ru-RU" dirty="0"/>
              <a:t>Вы намерены делать? Когда Вы приступите к действиям? Каков Ваш план действий?</a:t>
            </a:r>
          </a:p>
        </p:txBody>
      </p:sp>
      <p:sp>
        <p:nvSpPr>
          <p:cNvPr id="10" name="Прямоугольник 9"/>
          <p:cNvSpPr/>
          <p:nvPr/>
        </p:nvSpPr>
        <p:spPr>
          <a:xfrm>
            <a:off x="4438228" y="966597"/>
            <a:ext cx="3384376" cy="2554545"/>
          </a:xfrm>
          <a:prstGeom prst="rect">
            <a:avLst/>
          </a:prstGeom>
          <a:solidFill>
            <a:srgbClr val="FCFFE7"/>
          </a:solidFill>
        </p:spPr>
        <p:txBody>
          <a:bodyPr wrap="square">
            <a:spAutoFit/>
          </a:bodyPr>
          <a:lstStyle/>
          <a:p>
            <a:pPr algn="ctr"/>
            <a:r>
              <a:rPr lang="ru-RU" sz="1600" b="1" dirty="0"/>
              <a:t>Исследование</a:t>
            </a:r>
          </a:p>
          <a:p>
            <a:pPr marL="285750" indent="-285750">
              <a:buFont typeface="Wingdings" panose="05000000000000000000" pitchFamily="2" charset="2"/>
              <a:buChar char="v"/>
            </a:pPr>
            <a:r>
              <a:rPr lang="ru-RU" sz="1600" dirty="0" smtClean="0"/>
              <a:t>Хотите </a:t>
            </a:r>
            <a:r>
              <a:rPr lang="ru-RU" sz="1600" dirty="0"/>
              <a:t>провести «мозговой штурм» этого вопроса?</a:t>
            </a:r>
          </a:p>
          <a:p>
            <a:pPr marL="285750" indent="-285750">
              <a:buFont typeface="Wingdings" panose="05000000000000000000" pitchFamily="2" charset="2"/>
              <a:buChar char="v"/>
            </a:pPr>
            <a:r>
              <a:rPr lang="ru-RU" sz="1600" dirty="0"/>
              <a:t>Есть ли еще какие-то стороны этого вопроса (которые мы не</a:t>
            </a:r>
          </a:p>
          <a:p>
            <a:pPr marL="285750" indent="-285750">
              <a:buFont typeface="Wingdings" panose="05000000000000000000" pitchFamily="2" charset="2"/>
              <a:buChar char="v"/>
            </a:pPr>
            <a:r>
              <a:rPr lang="ru-RU" sz="1600" dirty="0"/>
              <a:t>затронули)?</a:t>
            </a:r>
          </a:p>
          <a:p>
            <a:pPr marL="285750" indent="-285750">
              <a:buFont typeface="Wingdings" panose="05000000000000000000" pitchFamily="2" charset="2"/>
              <a:buChar char="v"/>
            </a:pPr>
            <a:r>
              <a:rPr lang="ru-RU" sz="1600" dirty="0"/>
              <a:t>Есть ли другие варианты? Приведите хотя бы один.</a:t>
            </a:r>
          </a:p>
          <a:p>
            <a:pPr marL="285750" indent="-285750">
              <a:buFont typeface="Wingdings" panose="05000000000000000000" pitchFamily="2" charset="2"/>
              <a:buChar char="v"/>
            </a:pPr>
            <a:r>
              <a:rPr lang="ru-RU" sz="1600" dirty="0"/>
              <a:t>Какие у Вас альтернативы?</a:t>
            </a:r>
          </a:p>
        </p:txBody>
      </p:sp>
      <p:sp>
        <p:nvSpPr>
          <p:cNvPr id="11" name="Прямоугольник 10"/>
          <p:cNvSpPr/>
          <p:nvPr/>
        </p:nvSpPr>
        <p:spPr>
          <a:xfrm>
            <a:off x="8038628" y="980728"/>
            <a:ext cx="3384376" cy="2554545"/>
          </a:xfrm>
          <a:prstGeom prst="rect">
            <a:avLst/>
          </a:prstGeom>
          <a:solidFill>
            <a:srgbClr val="FEEBE8"/>
          </a:solidFill>
        </p:spPr>
        <p:txBody>
          <a:bodyPr wrap="square">
            <a:spAutoFit/>
          </a:bodyPr>
          <a:lstStyle/>
          <a:p>
            <a:pPr algn="ctr"/>
            <a:r>
              <a:rPr lang="ru-RU" sz="1600" b="1" dirty="0" smtClean="0"/>
              <a:t>Меры</a:t>
            </a:r>
          </a:p>
          <a:p>
            <a:pPr marL="285750" indent="-285750">
              <a:buFont typeface="Wingdings" panose="05000000000000000000" pitchFamily="2" charset="2"/>
              <a:buChar char="v"/>
            </a:pPr>
            <a:r>
              <a:rPr lang="ru-RU" sz="1600" dirty="0"/>
              <a:t>Какие меры Вы примете? </a:t>
            </a:r>
          </a:p>
          <a:p>
            <a:pPr marL="285750" indent="-285750">
              <a:buFont typeface="Wingdings" panose="05000000000000000000" pitchFamily="2" charset="2"/>
              <a:buChar char="v"/>
            </a:pPr>
            <a:r>
              <a:rPr lang="ru-RU" sz="1600" dirty="0"/>
              <a:t>Что Вы сделаете? Когда?</a:t>
            </a:r>
          </a:p>
          <a:p>
            <a:pPr marL="285750" indent="-285750">
              <a:buFont typeface="Wingdings" panose="05000000000000000000" pitchFamily="2" charset="2"/>
              <a:buChar char="v"/>
            </a:pPr>
            <a:r>
              <a:rPr lang="ru-RU" sz="1600" dirty="0"/>
              <a:t>Надо ли сейчас что-то делать? Что именно?</a:t>
            </a:r>
          </a:p>
          <a:p>
            <a:pPr marL="285750" indent="-285750">
              <a:buFont typeface="Wingdings" panose="05000000000000000000" pitchFamily="2" charset="2"/>
              <a:buChar char="v"/>
            </a:pPr>
            <a:r>
              <a:rPr lang="ru-RU" sz="1600" dirty="0"/>
              <a:t>Что Вы будете делать дальше? Когда?</a:t>
            </a:r>
          </a:p>
          <a:p>
            <a:pPr marL="285750" indent="-285750">
              <a:buFont typeface="Wingdings" panose="05000000000000000000" pitchFamily="2" charset="2"/>
              <a:buChar char="v"/>
            </a:pPr>
            <a:r>
              <a:rPr lang="ru-RU" sz="1600" dirty="0"/>
              <a:t>Каковы Ваши следующие шаги? Когда Вы их сделаете</a:t>
            </a:r>
            <a:r>
              <a:rPr lang="ru-RU" sz="1600" dirty="0" smtClean="0"/>
              <a:t>?</a:t>
            </a:r>
            <a:endParaRPr lang="ru-RU" sz="1600" dirty="0"/>
          </a:p>
        </p:txBody>
      </p:sp>
      <p:sp>
        <p:nvSpPr>
          <p:cNvPr id="12" name="Прямоугольник 11"/>
          <p:cNvSpPr/>
          <p:nvPr/>
        </p:nvSpPr>
        <p:spPr>
          <a:xfrm>
            <a:off x="837828" y="3789040"/>
            <a:ext cx="3384376" cy="2554545"/>
          </a:xfrm>
          <a:prstGeom prst="rect">
            <a:avLst/>
          </a:prstGeom>
          <a:solidFill>
            <a:srgbClr val="EAFCEA"/>
          </a:solidFill>
        </p:spPr>
        <p:txBody>
          <a:bodyPr wrap="square">
            <a:spAutoFit/>
          </a:bodyPr>
          <a:lstStyle/>
          <a:p>
            <a:pPr algn="ctr"/>
            <a:r>
              <a:rPr lang="ru-RU" sz="1600" b="1" dirty="0"/>
              <a:t>Начало </a:t>
            </a:r>
            <a:r>
              <a:rPr lang="ru-RU" sz="1600" b="1" dirty="0" smtClean="0"/>
              <a:t>сессии</a:t>
            </a:r>
            <a:endParaRPr lang="ru-RU" sz="1600" b="1" dirty="0"/>
          </a:p>
          <a:p>
            <a:pPr marL="285750" indent="-285750">
              <a:buFont typeface="Wingdings" panose="05000000000000000000" pitchFamily="2" charset="2"/>
              <a:buChar char="v"/>
            </a:pPr>
            <a:r>
              <a:rPr lang="ru-RU" sz="1600" dirty="0"/>
              <a:t>Что произошло со времени нашей последней встречи? Что бы Вам хотелось обсудить? Что нового? Как Ваши дела?</a:t>
            </a:r>
          </a:p>
          <a:p>
            <a:pPr marL="285750" indent="-285750">
              <a:buFont typeface="Wingdings" panose="05000000000000000000" pitchFamily="2" charset="2"/>
              <a:buChar char="v"/>
            </a:pPr>
            <a:r>
              <a:rPr lang="ru-RU" sz="1600" dirty="0"/>
              <a:t>Случилось ли что-то важное за то время, которое мы не </a:t>
            </a:r>
            <a:r>
              <a:rPr lang="ru-RU" sz="1600" dirty="0" smtClean="0"/>
              <a:t>виделись</a:t>
            </a:r>
            <a:r>
              <a:rPr lang="ru-RU" sz="1600" dirty="0"/>
              <a:t>?</a:t>
            </a:r>
          </a:p>
          <a:p>
            <a:endParaRPr lang="ru-RU" sz="1600" dirty="0"/>
          </a:p>
        </p:txBody>
      </p:sp>
      <p:sp>
        <p:nvSpPr>
          <p:cNvPr id="15" name="Прямоугольник 14"/>
          <p:cNvSpPr/>
          <p:nvPr/>
        </p:nvSpPr>
        <p:spPr>
          <a:xfrm>
            <a:off x="4438228" y="3789039"/>
            <a:ext cx="3384376" cy="2554545"/>
          </a:xfrm>
          <a:prstGeom prst="rect">
            <a:avLst/>
          </a:prstGeom>
          <a:solidFill>
            <a:srgbClr val="FDE9F4"/>
          </a:solidFill>
        </p:spPr>
        <p:txBody>
          <a:bodyPr wrap="square">
            <a:spAutoFit/>
          </a:bodyPr>
          <a:lstStyle/>
          <a:p>
            <a:pPr algn="ctr"/>
            <a:r>
              <a:rPr lang="ru-RU" sz="1600" b="1" dirty="0"/>
              <a:t>Обучение</a:t>
            </a:r>
          </a:p>
          <a:p>
            <a:pPr marL="285750" indent="-285750">
              <a:buFont typeface="Wingdings" panose="05000000000000000000" pitchFamily="2" charset="2"/>
              <a:buChar char="v"/>
            </a:pPr>
            <a:r>
              <a:rPr lang="ru-RU" sz="1600" dirty="0"/>
              <a:t>Что бы Вы сделали, если бы от этого решения зависела Ваша жизнь?</a:t>
            </a:r>
          </a:p>
          <a:p>
            <a:pPr marL="285750" indent="-285750">
              <a:buFont typeface="Wingdings" panose="05000000000000000000" pitchFamily="2" charset="2"/>
              <a:buChar char="v"/>
            </a:pPr>
            <a:r>
              <a:rPr lang="ru-RU" sz="1600" dirty="0"/>
              <a:t>Что бы Вы сделали, если бы ничто не влияло на Ваше решение?</a:t>
            </a:r>
          </a:p>
          <a:p>
            <a:pPr marL="285750" indent="-285750">
              <a:buFont typeface="Wingdings" panose="05000000000000000000" pitchFamily="2" charset="2"/>
              <a:buChar char="v"/>
            </a:pPr>
            <a:r>
              <a:rPr lang="ru-RU" sz="1600" dirty="0"/>
              <a:t>Что бы вы сделали, если бы подобное повторилось? </a:t>
            </a:r>
            <a:endParaRPr lang="ru-RU" sz="1600" dirty="0" smtClean="0"/>
          </a:p>
          <a:p>
            <a:endParaRPr lang="ru-RU" sz="1600" dirty="0"/>
          </a:p>
        </p:txBody>
      </p:sp>
      <p:sp>
        <p:nvSpPr>
          <p:cNvPr id="16" name="Прямоугольник 15"/>
          <p:cNvSpPr/>
          <p:nvPr/>
        </p:nvSpPr>
        <p:spPr>
          <a:xfrm>
            <a:off x="8038864" y="3789038"/>
            <a:ext cx="3528155" cy="2446824"/>
          </a:xfrm>
          <a:prstGeom prst="rect">
            <a:avLst/>
          </a:prstGeom>
          <a:solidFill>
            <a:srgbClr val="B9F0FD"/>
          </a:solidFill>
        </p:spPr>
        <p:txBody>
          <a:bodyPr wrap="square">
            <a:spAutoFit/>
          </a:bodyPr>
          <a:lstStyle/>
          <a:p>
            <a:pPr algn="ctr"/>
            <a:r>
              <a:rPr lang="ru-RU" sz="1700" b="1" dirty="0"/>
              <a:t>Оценка</a:t>
            </a:r>
          </a:p>
          <a:p>
            <a:pPr marL="285750" indent="-285750">
              <a:buFont typeface="Wingdings" panose="05000000000000000000" pitchFamily="2" charset="2"/>
              <a:buChar char="v"/>
            </a:pPr>
            <a:r>
              <a:rPr lang="ru-RU" sz="1700" dirty="0"/>
              <a:t>Как Вы это оцениваете?</a:t>
            </a:r>
          </a:p>
          <a:p>
            <a:pPr marL="285750" indent="-285750">
              <a:buFont typeface="Wingdings" panose="05000000000000000000" pitchFamily="2" charset="2"/>
              <a:buChar char="v"/>
            </a:pPr>
            <a:r>
              <a:rPr lang="ru-RU" sz="1700" dirty="0"/>
              <a:t>Что, на Ваш взгляд, лучше сейчас сделать?</a:t>
            </a:r>
          </a:p>
          <a:p>
            <a:pPr marL="285750" indent="-285750">
              <a:buFont typeface="Wingdings" panose="05000000000000000000" pitchFamily="2" charset="2"/>
              <a:buChar char="v"/>
            </a:pPr>
            <a:r>
              <a:rPr lang="ru-RU" sz="1700" dirty="0"/>
              <a:t>Как Вам понравится такой вариант?</a:t>
            </a:r>
          </a:p>
          <a:p>
            <a:pPr marL="285750" indent="-285750">
              <a:buFont typeface="Wingdings" panose="05000000000000000000" pitchFamily="2" charset="2"/>
              <a:buChar char="v"/>
            </a:pPr>
            <a:r>
              <a:rPr lang="ru-RU" sz="1700" dirty="0"/>
              <a:t>Что Вы на это скажете?</a:t>
            </a:r>
          </a:p>
          <a:p>
            <a:pPr marL="285750" indent="-285750">
              <a:buFont typeface="Wingdings" panose="05000000000000000000" pitchFamily="2" charset="2"/>
              <a:buChar char="v"/>
            </a:pPr>
            <a:r>
              <a:rPr lang="ru-RU" sz="1700" dirty="0"/>
              <a:t>А что, если это не даст результата?</a:t>
            </a:r>
          </a:p>
        </p:txBody>
      </p:sp>
    </p:spTree>
    <p:extLst>
      <p:ext uri="{BB962C8B-B14F-4D97-AF65-F5344CB8AC3E}">
        <p14:creationId xmlns:p14="http://schemas.microsoft.com/office/powerpoint/2010/main" val="6537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3" y="476672"/>
            <a:ext cx="3816424" cy="400110"/>
          </a:xfrm>
          <a:prstGeom prst="rect">
            <a:avLst/>
          </a:prstGeom>
          <a:solidFill>
            <a:srgbClr val="CBFDE8"/>
          </a:solidFill>
        </p:spPr>
        <p:txBody>
          <a:bodyPr wrap="square">
            <a:spAutoFit/>
          </a:bodyPr>
          <a:lstStyle/>
          <a:p>
            <a:pPr algn="ctr"/>
            <a:r>
              <a:rPr lang="ru-RU" sz="2000" b="1" dirty="0"/>
              <a:t>5. Эффективные вопросы</a:t>
            </a:r>
          </a:p>
        </p:txBody>
      </p:sp>
      <p:sp>
        <p:nvSpPr>
          <p:cNvPr id="3" name="Прямоугольник 2"/>
          <p:cNvSpPr/>
          <p:nvPr/>
        </p:nvSpPr>
        <p:spPr>
          <a:xfrm>
            <a:off x="837828" y="980728"/>
            <a:ext cx="3384376" cy="2446824"/>
          </a:xfrm>
          <a:prstGeom prst="rect">
            <a:avLst/>
          </a:prstGeom>
          <a:solidFill>
            <a:srgbClr val="E7EFFF"/>
          </a:solidFill>
        </p:spPr>
        <p:txBody>
          <a:bodyPr wrap="square">
            <a:spAutoFit/>
          </a:bodyPr>
          <a:lstStyle/>
          <a:p>
            <a:pPr algn="ctr"/>
            <a:r>
              <a:rPr lang="ru-RU" sz="1700" b="1" dirty="0"/>
              <a:t>Подведение итога</a:t>
            </a:r>
          </a:p>
          <a:p>
            <a:pPr marL="285750" indent="-285750">
              <a:buFont typeface="Wingdings" panose="05000000000000000000" pitchFamily="2" charset="2"/>
              <a:buChar char="v"/>
            </a:pPr>
            <a:r>
              <a:rPr lang="ru-RU" sz="1700" dirty="0"/>
              <a:t>Какой вывод Вы делаете?</a:t>
            </a:r>
          </a:p>
          <a:p>
            <a:pPr marL="285750" indent="-285750">
              <a:buFont typeface="Wingdings" panose="05000000000000000000" pitchFamily="2" charset="2"/>
              <a:buChar char="v"/>
            </a:pPr>
            <a:r>
              <a:rPr lang="ru-RU" sz="1700" dirty="0"/>
              <a:t>Как все это работает?</a:t>
            </a:r>
          </a:p>
          <a:p>
            <a:pPr marL="285750" indent="-285750">
              <a:buFont typeface="Wingdings" panose="05000000000000000000" pitchFamily="2" charset="2"/>
              <a:buChar char="v"/>
            </a:pPr>
            <a:r>
              <a:rPr lang="ru-RU" sz="1700" dirty="0"/>
              <a:t>Как бы Вы описали эту ситуацию?</a:t>
            </a:r>
          </a:p>
          <a:p>
            <a:pPr marL="285750" indent="-285750">
              <a:buFont typeface="Wingdings" panose="05000000000000000000" pitchFamily="2" charset="2"/>
              <a:buChar char="v"/>
            </a:pPr>
            <a:r>
              <a:rPr lang="ru-RU" sz="1700" dirty="0"/>
              <a:t>Что, на Ваш взгляд, все это означает?</a:t>
            </a:r>
          </a:p>
          <a:p>
            <a:pPr marL="285750" indent="-285750">
              <a:buFont typeface="Wingdings" panose="05000000000000000000" pitchFamily="2" charset="2"/>
              <a:buChar char="v"/>
            </a:pPr>
            <a:r>
              <a:rPr lang="ru-RU" sz="1700" dirty="0"/>
              <a:t>Кратко охарактеризуйте свои действия.</a:t>
            </a:r>
          </a:p>
        </p:txBody>
      </p:sp>
      <p:sp>
        <p:nvSpPr>
          <p:cNvPr id="10" name="Прямоугольник 9"/>
          <p:cNvSpPr/>
          <p:nvPr/>
        </p:nvSpPr>
        <p:spPr>
          <a:xfrm>
            <a:off x="4438228" y="966597"/>
            <a:ext cx="3384376" cy="2554545"/>
          </a:xfrm>
          <a:prstGeom prst="rect">
            <a:avLst/>
          </a:prstGeom>
          <a:solidFill>
            <a:srgbClr val="FCFFE7"/>
          </a:solidFill>
        </p:spPr>
        <p:txBody>
          <a:bodyPr wrap="square">
            <a:spAutoFit/>
          </a:bodyPr>
          <a:lstStyle/>
          <a:p>
            <a:pPr algn="ctr"/>
            <a:r>
              <a:rPr lang="ru-RU" sz="1600" b="1" dirty="0"/>
              <a:t>Планирование</a:t>
            </a:r>
          </a:p>
          <a:p>
            <a:pPr marL="285750" indent="-285750">
              <a:buFont typeface="Wingdings" panose="05000000000000000000" pitchFamily="2" charset="2"/>
              <a:buChar char="v"/>
            </a:pPr>
            <a:r>
              <a:rPr lang="ru-RU" sz="1600" dirty="0"/>
              <a:t>Что Вы планируете сделать в этом отношении?</a:t>
            </a:r>
          </a:p>
          <a:p>
            <a:pPr marL="285750" indent="-285750">
              <a:buFont typeface="Wingdings" panose="05000000000000000000" pitchFamily="2" charset="2"/>
              <a:buChar char="v"/>
            </a:pPr>
            <a:r>
              <a:rPr lang="ru-RU" sz="1600" dirty="0" smtClean="0"/>
              <a:t>Какой </a:t>
            </a:r>
            <a:r>
              <a:rPr lang="ru-RU" sz="1600" dirty="0"/>
              <a:t>план Вам нужно разработать?</a:t>
            </a:r>
          </a:p>
          <a:p>
            <a:pPr marL="285750" indent="-285750">
              <a:buFont typeface="Wingdings" panose="05000000000000000000" pitchFamily="2" charset="2"/>
              <a:buChar char="v"/>
            </a:pPr>
            <a:r>
              <a:rPr lang="ru-RU" sz="1600" dirty="0"/>
              <a:t>Как Вы можете изменить положение в лучшую сторону?</a:t>
            </a:r>
          </a:p>
          <a:p>
            <a:pPr marL="285750" indent="-285750">
              <a:buFont typeface="Wingdings" panose="05000000000000000000" pitchFamily="2" charset="2"/>
              <a:buChar char="v"/>
            </a:pPr>
            <a:r>
              <a:rPr lang="ru-RU" sz="1600" dirty="0"/>
              <a:t>И что Вы будете делать теперь</a:t>
            </a:r>
            <a:r>
              <a:rPr lang="ru-RU" sz="1600" dirty="0" smtClean="0"/>
              <a:t>?</a:t>
            </a:r>
            <a:endParaRPr lang="ru-RU" sz="1600" dirty="0"/>
          </a:p>
        </p:txBody>
      </p:sp>
      <p:sp>
        <p:nvSpPr>
          <p:cNvPr id="11" name="Прямоугольник 10"/>
          <p:cNvSpPr/>
          <p:nvPr/>
        </p:nvSpPr>
        <p:spPr>
          <a:xfrm>
            <a:off x="8038628" y="980728"/>
            <a:ext cx="3384376" cy="2585323"/>
          </a:xfrm>
          <a:prstGeom prst="rect">
            <a:avLst/>
          </a:prstGeom>
          <a:solidFill>
            <a:srgbClr val="FEEBE8"/>
          </a:solidFill>
        </p:spPr>
        <p:txBody>
          <a:bodyPr wrap="square">
            <a:spAutoFit/>
          </a:bodyPr>
          <a:lstStyle/>
          <a:p>
            <a:pPr algn="ctr"/>
            <a:r>
              <a:rPr lang="ru-RU" b="1" dirty="0"/>
              <a:t>Предположения</a:t>
            </a:r>
            <a:endParaRPr lang="ru-RU" b="1" dirty="0" smtClean="0"/>
          </a:p>
          <a:p>
            <a:pPr marL="285750" indent="-285750">
              <a:buFont typeface="Wingdings" panose="05000000000000000000" pitchFamily="2" charset="2"/>
              <a:buChar char="v"/>
            </a:pPr>
            <a:r>
              <a:rPr lang="ru-RU" dirty="0"/>
              <a:t>Как Вы полагаете, как все сложится?</a:t>
            </a:r>
          </a:p>
          <a:p>
            <a:pPr marL="285750" indent="-285750">
              <a:buFont typeface="Wingdings" panose="05000000000000000000" pitchFamily="2" charset="2"/>
              <a:buChar char="v"/>
            </a:pPr>
            <a:r>
              <a:rPr lang="ru-RU" dirty="0"/>
              <a:t>Что это Вам даст?</a:t>
            </a:r>
          </a:p>
          <a:p>
            <a:pPr marL="285750" indent="-285750">
              <a:buFont typeface="Wingdings" panose="05000000000000000000" pitchFamily="2" charset="2"/>
              <a:buChar char="v"/>
            </a:pPr>
            <a:r>
              <a:rPr lang="ru-RU" dirty="0"/>
              <a:t>К чему это приведет?</a:t>
            </a:r>
          </a:p>
          <a:p>
            <a:pPr marL="285750" indent="-285750">
              <a:buFont typeface="Wingdings" panose="05000000000000000000" pitchFamily="2" charset="2"/>
              <a:buChar char="v"/>
            </a:pPr>
            <a:r>
              <a:rPr lang="ru-RU" dirty="0"/>
              <a:t>Каковы Ваши шансы на успех</a:t>
            </a:r>
            <a:r>
              <a:rPr lang="ru-RU" dirty="0" smtClean="0"/>
              <a:t>?</a:t>
            </a:r>
          </a:p>
          <a:p>
            <a:endParaRPr lang="ru-RU" dirty="0"/>
          </a:p>
          <a:p>
            <a:endParaRPr lang="ru-RU" dirty="0"/>
          </a:p>
        </p:txBody>
      </p:sp>
      <p:sp>
        <p:nvSpPr>
          <p:cNvPr id="12" name="Прямоугольник 11"/>
          <p:cNvSpPr/>
          <p:nvPr/>
        </p:nvSpPr>
        <p:spPr>
          <a:xfrm>
            <a:off x="1557908" y="3826309"/>
            <a:ext cx="4176464" cy="2554545"/>
          </a:xfrm>
          <a:prstGeom prst="rect">
            <a:avLst/>
          </a:prstGeom>
          <a:solidFill>
            <a:srgbClr val="EAFCEA"/>
          </a:solidFill>
        </p:spPr>
        <p:txBody>
          <a:bodyPr wrap="square">
            <a:spAutoFit/>
          </a:bodyPr>
          <a:lstStyle/>
          <a:p>
            <a:pPr algn="ctr"/>
            <a:r>
              <a:rPr lang="ru-RU" sz="1600" b="1" dirty="0" smtClean="0"/>
              <a:t>Пример</a:t>
            </a:r>
            <a:endParaRPr lang="ru-RU" sz="1600" b="1" dirty="0"/>
          </a:p>
          <a:p>
            <a:pPr marL="285750" indent="-285750">
              <a:buFont typeface="Wingdings" panose="05000000000000000000" pitchFamily="2" charset="2"/>
              <a:buChar char="v"/>
            </a:pPr>
            <a:r>
              <a:rPr lang="ru-RU" sz="1600" dirty="0"/>
              <a:t>Можете привести пример?</a:t>
            </a:r>
          </a:p>
          <a:p>
            <a:pPr marL="285750" indent="-285750">
              <a:buFont typeface="Wingdings" panose="05000000000000000000" pitchFamily="2" charset="2"/>
              <a:buChar char="v"/>
            </a:pPr>
            <a:r>
              <a:rPr lang="ru-RU" sz="1600" dirty="0" smtClean="0"/>
              <a:t>На </a:t>
            </a:r>
            <a:r>
              <a:rPr lang="ru-RU" sz="1600" dirty="0"/>
              <a:t>что это похоже?</a:t>
            </a:r>
          </a:p>
          <a:p>
            <a:pPr marL="285750" indent="-285750">
              <a:buFont typeface="Wingdings" panose="05000000000000000000" pitchFamily="2" charset="2"/>
              <a:buChar char="v"/>
            </a:pPr>
            <a:r>
              <a:rPr lang="ru-RU" sz="1600" dirty="0"/>
              <a:t>С чем это можно сравнить?</a:t>
            </a:r>
          </a:p>
          <a:p>
            <a:pPr marL="285750" indent="-285750">
              <a:buFont typeface="Wingdings" panose="05000000000000000000" pitchFamily="2" charset="2"/>
              <a:buChar char="v"/>
            </a:pPr>
            <a:r>
              <a:rPr lang="ru-RU" sz="1600" dirty="0" smtClean="0"/>
              <a:t>Чем </a:t>
            </a:r>
            <a:r>
              <a:rPr lang="ru-RU" sz="1600" dirty="0"/>
              <a:t>это было вызвано?</a:t>
            </a:r>
          </a:p>
          <a:p>
            <a:pPr marL="285750" indent="-285750">
              <a:buFont typeface="Wingdings" panose="05000000000000000000" pitchFamily="2" charset="2"/>
              <a:buChar char="v"/>
            </a:pPr>
            <a:r>
              <a:rPr lang="ru-RU" sz="1600" dirty="0"/>
              <a:t>Что привело к этому?</a:t>
            </a:r>
          </a:p>
          <a:p>
            <a:pPr marL="285750" indent="-285750">
              <a:buFont typeface="Wingdings" panose="05000000000000000000" pitchFamily="2" charset="2"/>
              <a:buChar char="v"/>
            </a:pPr>
            <a:r>
              <a:rPr lang="ru-RU" sz="1600" dirty="0"/>
              <a:t>Что Вы пытались сделать?</a:t>
            </a:r>
          </a:p>
          <a:p>
            <a:pPr marL="285750" indent="-285750">
              <a:buFont typeface="Wingdings" panose="05000000000000000000" pitchFamily="2" charset="2"/>
              <a:buChar char="v"/>
            </a:pPr>
            <a:r>
              <a:rPr lang="ru-RU" sz="1600" dirty="0"/>
              <a:t>Вы можете вспомнить, как это произошло?</a:t>
            </a:r>
          </a:p>
          <a:p>
            <a:pPr marL="285750" indent="-285750">
              <a:buFont typeface="Wingdings" panose="05000000000000000000" pitchFamily="2" charset="2"/>
              <a:buChar char="v"/>
            </a:pPr>
            <a:r>
              <a:rPr lang="ru-RU" sz="1600" dirty="0"/>
              <a:t>Как Вы можете это объяснить?</a:t>
            </a:r>
          </a:p>
        </p:txBody>
      </p:sp>
      <p:sp>
        <p:nvSpPr>
          <p:cNvPr id="15" name="Прямоугольник 14"/>
          <p:cNvSpPr/>
          <p:nvPr/>
        </p:nvSpPr>
        <p:spPr>
          <a:xfrm>
            <a:off x="6598468" y="3807269"/>
            <a:ext cx="3384376" cy="2554545"/>
          </a:xfrm>
          <a:prstGeom prst="rect">
            <a:avLst/>
          </a:prstGeom>
          <a:solidFill>
            <a:srgbClr val="FDE9F4"/>
          </a:solidFill>
        </p:spPr>
        <p:txBody>
          <a:bodyPr wrap="square">
            <a:spAutoFit/>
          </a:bodyPr>
          <a:lstStyle/>
          <a:p>
            <a:pPr algn="ctr"/>
            <a:r>
              <a:rPr lang="ru-RU" sz="1600" b="1" dirty="0"/>
              <a:t>Прогнозирование</a:t>
            </a:r>
          </a:p>
          <a:p>
            <a:pPr marL="285750" indent="-285750">
              <a:buFont typeface="Wingdings" panose="05000000000000000000" pitchFamily="2" charset="2"/>
              <a:buChar char="v"/>
            </a:pPr>
            <a:r>
              <a:rPr lang="ru-RU" sz="1600" dirty="0"/>
              <a:t>Что может произойти?</a:t>
            </a:r>
          </a:p>
          <a:p>
            <a:pPr marL="285750" indent="-285750">
              <a:buFont typeface="Wingdings" panose="05000000000000000000" pitchFamily="2" charset="2"/>
              <a:buChar char="v"/>
            </a:pPr>
            <a:r>
              <a:rPr lang="ru-RU" sz="1600" dirty="0"/>
              <a:t>Что будет, если все сложится не так, как Вы хотите?</a:t>
            </a:r>
          </a:p>
          <a:p>
            <a:pPr marL="285750" indent="-285750">
              <a:buFont typeface="Wingdings" panose="05000000000000000000" pitchFamily="2" charset="2"/>
              <a:buChar char="v"/>
            </a:pPr>
            <a:r>
              <a:rPr lang="ru-RU" sz="1600" dirty="0"/>
              <a:t>А что, если ничего не выйдет?</a:t>
            </a:r>
          </a:p>
          <a:p>
            <a:pPr marL="285750" indent="-285750">
              <a:buFont typeface="Wingdings" panose="05000000000000000000" pitchFamily="2" charset="2"/>
              <a:buChar char="v"/>
            </a:pPr>
            <a:r>
              <a:rPr lang="ru-RU" sz="1600" dirty="0"/>
              <a:t>Что Вы будете делать, если это не сложится?</a:t>
            </a:r>
          </a:p>
          <a:p>
            <a:pPr marL="285750" indent="-285750">
              <a:buFont typeface="Wingdings" panose="05000000000000000000" pitchFamily="2" charset="2"/>
              <a:buChar char="v"/>
            </a:pPr>
            <a:r>
              <a:rPr lang="ru-RU" sz="1600" dirty="0"/>
              <a:t>Какой Ваш запасной план</a:t>
            </a:r>
            <a:r>
              <a:rPr lang="ru-RU" sz="1600" dirty="0" smtClean="0"/>
              <a:t>? </a:t>
            </a:r>
          </a:p>
        </p:txBody>
      </p:sp>
    </p:spTree>
    <p:extLst>
      <p:ext uri="{BB962C8B-B14F-4D97-AF65-F5344CB8AC3E}">
        <p14:creationId xmlns:p14="http://schemas.microsoft.com/office/powerpoint/2010/main" val="408015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3" y="476672"/>
            <a:ext cx="3816424" cy="400110"/>
          </a:xfrm>
          <a:prstGeom prst="rect">
            <a:avLst/>
          </a:prstGeom>
          <a:solidFill>
            <a:srgbClr val="CBFDE8"/>
          </a:solidFill>
        </p:spPr>
        <p:txBody>
          <a:bodyPr wrap="square">
            <a:spAutoFit/>
          </a:bodyPr>
          <a:lstStyle/>
          <a:p>
            <a:pPr algn="ctr"/>
            <a:r>
              <a:rPr lang="ru-RU" sz="2000" b="1" dirty="0"/>
              <a:t>5. Эффективные вопросы</a:t>
            </a:r>
          </a:p>
        </p:txBody>
      </p:sp>
      <p:sp>
        <p:nvSpPr>
          <p:cNvPr id="3" name="Прямоугольник 2"/>
          <p:cNvSpPr/>
          <p:nvPr/>
        </p:nvSpPr>
        <p:spPr>
          <a:xfrm>
            <a:off x="837828" y="980728"/>
            <a:ext cx="3384376" cy="5262979"/>
          </a:xfrm>
          <a:prstGeom prst="rect">
            <a:avLst/>
          </a:prstGeom>
          <a:solidFill>
            <a:srgbClr val="E7EFFF"/>
          </a:solidFill>
        </p:spPr>
        <p:txBody>
          <a:bodyPr wrap="square">
            <a:spAutoFit/>
          </a:bodyPr>
          <a:lstStyle/>
          <a:p>
            <a:pPr algn="ctr"/>
            <a:r>
              <a:rPr lang="ru-RU" sz="1600" b="1" dirty="0" smtClean="0"/>
              <a:t>Результаты</a:t>
            </a:r>
            <a:endParaRPr lang="ru-RU" sz="1600" b="1" dirty="0"/>
          </a:p>
          <a:p>
            <a:pPr marL="285750" indent="-285750">
              <a:buFont typeface="Wingdings" panose="05000000000000000000" pitchFamily="2" charset="2"/>
              <a:buChar char="v"/>
            </a:pPr>
            <a:r>
              <a:rPr lang="ru-RU" sz="1600" dirty="0"/>
              <a:t>Чего Вы хотите?</a:t>
            </a:r>
          </a:p>
          <a:p>
            <a:pPr marL="285750" indent="-285750">
              <a:buFont typeface="Wingdings" panose="05000000000000000000" pitchFamily="2" charset="2"/>
              <a:buChar char="v"/>
            </a:pPr>
            <a:r>
              <a:rPr lang="ru-RU" sz="1600" dirty="0"/>
              <a:t>На что Вы рассчитываете в итоге?</a:t>
            </a:r>
          </a:p>
          <a:p>
            <a:pPr marL="285750" indent="-285750">
              <a:buFont typeface="Wingdings" panose="05000000000000000000" pitchFamily="2" charset="2"/>
              <a:buChar char="v"/>
            </a:pPr>
            <a:r>
              <a:rPr lang="ru-RU" sz="1600" dirty="0"/>
              <a:t>Что это Вам даст?</a:t>
            </a:r>
          </a:p>
          <a:p>
            <a:pPr marL="285750" indent="-285750">
              <a:buFont typeface="Wingdings" panose="05000000000000000000" pitchFamily="2" charset="2"/>
              <a:buChar char="v"/>
            </a:pPr>
            <a:r>
              <a:rPr lang="ru-RU" sz="1600" dirty="0"/>
              <a:t>Как Вы узнаете, что добились своего?</a:t>
            </a:r>
          </a:p>
          <a:p>
            <a:pPr marL="285750" indent="-285750">
              <a:buFont typeface="Wingdings" panose="05000000000000000000" pitchFamily="2" charset="2"/>
              <a:buChar char="v"/>
            </a:pPr>
            <a:r>
              <a:rPr lang="ru-RU" sz="1600" dirty="0"/>
              <a:t>В чем заключается ваша </a:t>
            </a:r>
            <a:r>
              <a:rPr lang="ru-RU" sz="1600" dirty="0" smtClean="0"/>
              <a:t>цель? Ресурсы</a:t>
            </a:r>
            <a:r>
              <a:rPr lang="ru-RU" sz="1600" dirty="0"/>
              <a:t>?</a:t>
            </a:r>
          </a:p>
          <a:p>
            <a:pPr marL="285750" indent="-285750">
              <a:buFont typeface="Wingdings" panose="05000000000000000000" pitchFamily="2" charset="2"/>
              <a:buChar char="v"/>
            </a:pPr>
            <a:r>
              <a:rPr lang="ru-RU" sz="1600" dirty="0"/>
              <a:t>Что Вам необходимо для принятия решения?</a:t>
            </a:r>
          </a:p>
          <a:p>
            <a:pPr marL="285750" indent="-285750">
              <a:buFont typeface="Wingdings" panose="05000000000000000000" pitchFamily="2" charset="2"/>
              <a:buChar char="v"/>
            </a:pPr>
            <a:r>
              <a:rPr lang="ru-RU" sz="1600" dirty="0" smtClean="0"/>
              <a:t>Как </a:t>
            </a:r>
            <a:r>
              <a:rPr lang="ru-RU" sz="1600" dirty="0"/>
              <a:t>Вам все это видится?</a:t>
            </a:r>
          </a:p>
          <a:p>
            <a:pPr marL="285750" indent="-285750">
              <a:buFont typeface="Wingdings" panose="05000000000000000000" pitchFamily="2" charset="2"/>
              <a:buChar char="v"/>
            </a:pPr>
            <a:r>
              <a:rPr lang="ru-RU" sz="1600" dirty="0" smtClean="0"/>
              <a:t>Как</a:t>
            </a:r>
            <a:r>
              <a:rPr lang="ru-RU" sz="1600" dirty="0"/>
              <a:t>, на Ваш взгляд, это должно быть устроено? Что было смешного в этой ситуации?</a:t>
            </a:r>
          </a:p>
          <a:p>
            <a:pPr marL="285750" indent="-285750">
              <a:buFont typeface="Wingdings" panose="05000000000000000000" pitchFamily="2" charset="2"/>
              <a:buChar char="v"/>
            </a:pPr>
            <a:r>
              <a:rPr lang="ru-RU" sz="1600" dirty="0"/>
              <a:t>Если бы Вам нужно было научить людей получать </a:t>
            </a:r>
            <a:r>
              <a:rPr lang="ru-RU" sz="1600" dirty="0" err="1"/>
              <a:t>удоволь¬ствие</a:t>
            </a:r>
            <a:r>
              <a:rPr lang="ru-RU" sz="1600" dirty="0"/>
              <a:t> от этого процесса, что бы Вы сказали?</a:t>
            </a:r>
          </a:p>
        </p:txBody>
      </p:sp>
      <p:sp>
        <p:nvSpPr>
          <p:cNvPr id="10" name="Прямоугольник 9"/>
          <p:cNvSpPr/>
          <p:nvPr/>
        </p:nvSpPr>
        <p:spPr>
          <a:xfrm>
            <a:off x="4438228" y="966597"/>
            <a:ext cx="3384376" cy="2554545"/>
          </a:xfrm>
          <a:prstGeom prst="rect">
            <a:avLst/>
          </a:prstGeom>
          <a:solidFill>
            <a:srgbClr val="FCFFE7"/>
          </a:solidFill>
        </p:spPr>
        <p:txBody>
          <a:bodyPr wrap="square">
            <a:spAutoFit/>
          </a:bodyPr>
          <a:lstStyle/>
          <a:p>
            <a:pPr algn="ctr"/>
            <a:r>
              <a:rPr lang="ru-RU" sz="1600" b="1" dirty="0"/>
              <a:t>Суть дела</a:t>
            </a:r>
          </a:p>
          <a:p>
            <a:pPr marL="285750" indent="-285750">
              <a:buFont typeface="Wingdings" panose="05000000000000000000" pitchFamily="2" charset="2"/>
              <a:buChar char="v"/>
            </a:pPr>
            <a:r>
              <a:rPr lang="ru-RU" sz="1600" dirty="0"/>
              <a:t>В чем, на Ваш взгляд, заключается проблема?</a:t>
            </a:r>
          </a:p>
          <a:p>
            <a:pPr marL="285750" indent="-285750">
              <a:buFont typeface="Wingdings" panose="05000000000000000000" pitchFamily="2" charset="2"/>
              <a:buChar char="v"/>
            </a:pPr>
            <a:r>
              <a:rPr lang="ru-RU" sz="1600" dirty="0"/>
              <a:t>Что Вам мешает?</a:t>
            </a:r>
          </a:p>
          <a:p>
            <a:pPr marL="285750" indent="-285750">
              <a:buFont typeface="Wingdings" panose="05000000000000000000" pitchFamily="2" charset="2"/>
              <a:buChar char="v"/>
            </a:pPr>
            <a:r>
              <a:rPr lang="ru-RU" sz="1600" dirty="0"/>
              <a:t>Что Вам представляется самым серьезным препятствием?</a:t>
            </a:r>
          </a:p>
          <a:p>
            <a:pPr marL="285750" indent="-285750">
              <a:buFont typeface="Wingdings" panose="05000000000000000000" pitchFamily="2" charset="2"/>
              <a:buChar char="v"/>
            </a:pPr>
            <a:r>
              <a:rPr lang="ru-RU" sz="1600" dirty="0"/>
              <a:t>Что Вас больше всего беспокоит в этом?</a:t>
            </a:r>
          </a:p>
          <a:p>
            <a:pPr marL="285750" indent="-285750">
              <a:buFont typeface="Wingdings" panose="05000000000000000000" pitchFamily="2" charset="2"/>
              <a:buChar char="v"/>
            </a:pPr>
            <a:r>
              <a:rPr lang="ru-RU" sz="1600" dirty="0"/>
              <a:t>Чего Вы хотите?</a:t>
            </a:r>
          </a:p>
        </p:txBody>
      </p:sp>
      <p:sp>
        <p:nvSpPr>
          <p:cNvPr id="11" name="Прямоугольник 10"/>
          <p:cNvSpPr/>
          <p:nvPr/>
        </p:nvSpPr>
        <p:spPr>
          <a:xfrm>
            <a:off x="8038628" y="980728"/>
            <a:ext cx="3384376" cy="2308324"/>
          </a:xfrm>
          <a:prstGeom prst="rect">
            <a:avLst/>
          </a:prstGeom>
          <a:solidFill>
            <a:srgbClr val="FEEBE8"/>
          </a:solidFill>
        </p:spPr>
        <p:txBody>
          <a:bodyPr wrap="square">
            <a:spAutoFit/>
          </a:bodyPr>
          <a:lstStyle/>
          <a:p>
            <a:pPr algn="ctr"/>
            <a:r>
              <a:rPr lang="ru-RU" b="1" dirty="0"/>
              <a:t>Уточнение</a:t>
            </a:r>
            <a:endParaRPr lang="ru-RU" b="1" dirty="0" smtClean="0"/>
          </a:p>
          <a:p>
            <a:pPr marL="285750" indent="-285750">
              <a:buFont typeface="Wingdings" panose="05000000000000000000" pitchFamily="2" charset="2"/>
              <a:buChar char="v"/>
            </a:pPr>
            <a:r>
              <a:rPr lang="ru-RU" dirty="0"/>
              <a:t>Что Вы имеете в </a:t>
            </a:r>
            <a:r>
              <a:rPr lang="ru-RU" dirty="0" smtClean="0"/>
              <a:t>виду?</a:t>
            </a:r>
          </a:p>
          <a:p>
            <a:pPr marL="285750" indent="-285750">
              <a:buFont typeface="Wingdings" panose="05000000000000000000" pitchFamily="2" charset="2"/>
              <a:buChar char="v"/>
            </a:pPr>
            <a:r>
              <a:rPr lang="ru-RU" dirty="0" smtClean="0"/>
              <a:t>Как </a:t>
            </a:r>
            <a:r>
              <a:rPr lang="ru-RU" dirty="0"/>
              <a:t>это?</a:t>
            </a:r>
          </a:p>
          <a:p>
            <a:pPr marL="285750" indent="-285750">
              <a:buFont typeface="Wingdings" panose="05000000000000000000" pitchFamily="2" charset="2"/>
              <a:buChar char="v"/>
            </a:pPr>
            <a:r>
              <a:rPr lang="ru-RU" dirty="0"/>
              <a:t>Что-то Вам мешает? </a:t>
            </a:r>
            <a:endParaRPr lang="ru-RU" dirty="0" smtClean="0"/>
          </a:p>
          <a:p>
            <a:pPr marL="285750" indent="-285750">
              <a:buFont typeface="Wingdings" panose="05000000000000000000" pitchFamily="2" charset="2"/>
              <a:buChar char="v"/>
            </a:pPr>
            <a:r>
              <a:rPr lang="ru-RU" dirty="0" smtClean="0"/>
              <a:t>Можете </a:t>
            </a:r>
            <a:r>
              <a:rPr lang="ru-RU" dirty="0"/>
              <a:t>рассказать больше? </a:t>
            </a:r>
            <a:endParaRPr lang="ru-RU" dirty="0" smtClean="0"/>
          </a:p>
          <a:p>
            <a:pPr marL="285750" indent="-285750">
              <a:buFont typeface="Wingdings" panose="05000000000000000000" pitchFamily="2" charset="2"/>
              <a:buChar char="v"/>
            </a:pPr>
            <a:r>
              <a:rPr lang="ru-RU" dirty="0" smtClean="0"/>
              <a:t>Чего </a:t>
            </a:r>
            <a:r>
              <a:rPr lang="ru-RU" dirty="0"/>
              <a:t>именно Вы хотите</a:t>
            </a:r>
            <a:r>
              <a:rPr lang="ru-RU" dirty="0" smtClean="0"/>
              <a:t>?</a:t>
            </a:r>
            <a:endParaRPr lang="ru-RU" dirty="0"/>
          </a:p>
          <a:p>
            <a:endParaRPr lang="ru-RU" dirty="0"/>
          </a:p>
        </p:txBody>
      </p:sp>
    </p:spTree>
    <p:extLst>
      <p:ext uri="{BB962C8B-B14F-4D97-AF65-F5344CB8AC3E}">
        <p14:creationId xmlns:p14="http://schemas.microsoft.com/office/powerpoint/2010/main" val="385820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3892" y="476672"/>
            <a:ext cx="4608511" cy="400110"/>
          </a:xfrm>
          <a:prstGeom prst="rect">
            <a:avLst/>
          </a:prstGeom>
          <a:solidFill>
            <a:srgbClr val="E7EFFF"/>
          </a:solidFill>
        </p:spPr>
        <p:txBody>
          <a:bodyPr wrap="square">
            <a:spAutoFit/>
          </a:bodyPr>
          <a:lstStyle/>
          <a:p>
            <a:pPr algn="ctr"/>
            <a:r>
              <a:rPr lang="ru-RU" sz="2000" b="1" dirty="0"/>
              <a:t>6</a:t>
            </a:r>
            <a:r>
              <a:rPr lang="ru-RU" sz="2000" b="1" dirty="0" smtClean="0"/>
              <a:t>. Стратегическая </a:t>
            </a:r>
            <a:r>
              <a:rPr lang="ru-RU" sz="2000" b="1" dirty="0" err="1"/>
              <a:t>коуч</a:t>
            </a:r>
            <a:r>
              <a:rPr lang="ru-RU" sz="2000" b="1" dirty="0"/>
              <a:t>-сессия</a:t>
            </a:r>
          </a:p>
        </p:txBody>
      </p:sp>
      <p:sp>
        <p:nvSpPr>
          <p:cNvPr id="2" name="Прямоугольник 1"/>
          <p:cNvSpPr/>
          <p:nvPr/>
        </p:nvSpPr>
        <p:spPr>
          <a:xfrm>
            <a:off x="1413892" y="980728"/>
            <a:ext cx="7056784" cy="369332"/>
          </a:xfrm>
          <a:prstGeom prst="rect">
            <a:avLst/>
          </a:prstGeom>
        </p:spPr>
        <p:txBody>
          <a:bodyPr wrap="square">
            <a:spAutoFit/>
          </a:bodyPr>
          <a:lstStyle/>
          <a:p>
            <a:r>
              <a:rPr lang="ru-RU" u="sng" dirty="0"/>
              <a:t>Примерные этапы проведения стратегической сессии:</a:t>
            </a:r>
          </a:p>
        </p:txBody>
      </p:sp>
      <p:graphicFrame>
        <p:nvGraphicFramePr>
          <p:cNvPr id="5" name="Схема 4"/>
          <p:cNvGraphicFramePr/>
          <p:nvPr>
            <p:extLst>
              <p:ext uri="{D42A27DB-BD31-4B8C-83A1-F6EECF244321}">
                <p14:modId xmlns:p14="http://schemas.microsoft.com/office/powerpoint/2010/main" val="111157247"/>
              </p:ext>
            </p:extLst>
          </p:nvPr>
        </p:nvGraphicFramePr>
        <p:xfrm>
          <a:off x="879342" y="1454006"/>
          <a:ext cx="10831694" cy="5143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41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38028" y="980728"/>
            <a:ext cx="8640960" cy="1323439"/>
          </a:xfrm>
          <a:prstGeom prst="rect">
            <a:avLst/>
          </a:prstGeom>
        </p:spPr>
        <p:txBody>
          <a:bodyPr wrap="square">
            <a:spAutoFit/>
          </a:bodyPr>
          <a:lstStyle/>
          <a:p>
            <a:r>
              <a:rPr lang="ru-RU" sz="2000" dirty="0"/>
              <a:t>эффективные вопросы работают при общении с посетителями, помогая сформулировать вопрос, цель визита, вместе увидеть пути выхода из сложившейся ситуации, поставить и закрепить цели</a:t>
            </a:r>
          </a:p>
        </p:txBody>
      </p:sp>
      <p:sp>
        <p:nvSpPr>
          <p:cNvPr id="5" name="Прямоугольник 4"/>
          <p:cNvSpPr/>
          <p:nvPr/>
        </p:nvSpPr>
        <p:spPr>
          <a:xfrm>
            <a:off x="2638028" y="2727165"/>
            <a:ext cx="7920880" cy="1015663"/>
          </a:xfrm>
          <a:prstGeom prst="rect">
            <a:avLst/>
          </a:prstGeom>
        </p:spPr>
        <p:txBody>
          <a:bodyPr wrap="square">
            <a:spAutoFit/>
          </a:bodyPr>
          <a:lstStyle/>
          <a:p>
            <a:r>
              <a:rPr lang="ru-RU" sz="2000" dirty="0"/>
              <a:t>Т-модель используется при планировании крупных мероприятий, в ситуациях, когда необходимо расставить приоритеты</a:t>
            </a:r>
          </a:p>
        </p:txBody>
      </p:sp>
      <p:sp>
        <p:nvSpPr>
          <p:cNvPr id="6" name="Прямоугольник 5"/>
          <p:cNvSpPr/>
          <p:nvPr/>
        </p:nvSpPr>
        <p:spPr>
          <a:xfrm>
            <a:off x="2638028" y="4176158"/>
            <a:ext cx="8208912" cy="1323439"/>
          </a:xfrm>
          <a:prstGeom prst="rect">
            <a:avLst/>
          </a:prstGeom>
        </p:spPr>
        <p:txBody>
          <a:bodyPr wrap="square">
            <a:spAutoFit/>
          </a:bodyPr>
          <a:lstStyle/>
          <a:p>
            <a:r>
              <a:rPr lang="ru-RU" sz="2000" dirty="0" smtClean="0"/>
              <a:t>стратегическая </a:t>
            </a:r>
            <a:r>
              <a:rPr lang="ru-RU" sz="2000" dirty="0" err="1" smtClean="0"/>
              <a:t>коуч</a:t>
            </a:r>
            <a:r>
              <a:rPr lang="ru-RU" sz="2000" dirty="0" smtClean="0"/>
              <a:t>-сессия может быть проведена с коллективом, анализ в ходе сессии позволит </a:t>
            </a:r>
            <a:r>
              <a:rPr lang="ru-RU" sz="2000" dirty="0"/>
              <a:t>озвучить проблемы и похвалить себя за </a:t>
            </a:r>
            <a:r>
              <a:rPr lang="ru-RU" sz="2000" dirty="0" smtClean="0"/>
              <a:t>успехи, например, </a:t>
            </a:r>
            <a:r>
              <a:rPr lang="ru-RU" sz="2000" dirty="0"/>
              <a:t>в завершающемся </a:t>
            </a:r>
            <a:r>
              <a:rPr lang="ru-RU" sz="2000" dirty="0" smtClean="0"/>
              <a:t>году или в проекте</a:t>
            </a:r>
            <a:endParaRPr lang="ru-RU" sz="2000" dirty="0"/>
          </a:p>
        </p:txBody>
      </p:sp>
      <p:pic>
        <p:nvPicPr>
          <p:cNvPr id="8" name="Рисунок 7"/>
          <p:cNvPicPr>
            <a:picLocks noChangeAspect="1"/>
          </p:cNvPicPr>
          <p:nvPr/>
        </p:nvPicPr>
        <p:blipFill>
          <a:blip r:embed="rId2"/>
          <a:stretch>
            <a:fillRect/>
          </a:stretch>
        </p:blipFill>
        <p:spPr>
          <a:xfrm>
            <a:off x="1629916" y="1196752"/>
            <a:ext cx="743845" cy="743845"/>
          </a:xfrm>
          <a:prstGeom prst="rect">
            <a:avLst/>
          </a:prstGeom>
        </p:spPr>
      </p:pic>
      <p:pic>
        <p:nvPicPr>
          <p:cNvPr id="9" name="Рисунок 8"/>
          <p:cNvPicPr>
            <a:picLocks noChangeAspect="1"/>
          </p:cNvPicPr>
          <p:nvPr/>
        </p:nvPicPr>
        <p:blipFill>
          <a:blip r:embed="rId2"/>
          <a:stretch>
            <a:fillRect/>
          </a:stretch>
        </p:blipFill>
        <p:spPr>
          <a:xfrm>
            <a:off x="1629916" y="2863073"/>
            <a:ext cx="743845" cy="743845"/>
          </a:xfrm>
          <a:prstGeom prst="rect">
            <a:avLst/>
          </a:prstGeom>
        </p:spPr>
      </p:pic>
      <p:pic>
        <p:nvPicPr>
          <p:cNvPr id="10" name="Рисунок 9"/>
          <p:cNvPicPr>
            <a:picLocks noChangeAspect="1"/>
          </p:cNvPicPr>
          <p:nvPr/>
        </p:nvPicPr>
        <p:blipFill>
          <a:blip r:embed="rId2"/>
          <a:stretch>
            <a:fillRect/>
          </a:stretch>
        </p:blipFill>
        <p:spPr>
          <a:xfrm>
            <a:off x="1629916" y="4465954"/>
            <a:ext cx="743845" cy="743845"/>
          </a:xfrm>
          <a:prstGeom prst="rect">
            <a:avLst/>
          </a:prstGeom>
        </p:spPr>
      </p:pic>
    </p:spTree>
    <p:extLst>
      <p:ext uri="{BB962C8B-B14F-4D97-AF65-F5344CB8AC3E}">
        <p14:creationId xmlns:p14="http://schemas.microsoft.com/office/powerpoint/2010/main" val="25589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585571" y="734533"/>
            <a:ext cx="9017683" cy="5636052"/>
          </a:xfrm>
          <a:prstGeom prst="rect">
            <a:avLst/>
          </a:prstGeom>
        </p:spPr>
      </p:pic>
      <p:sp>
        <p:nvSpPr>
          <p:cNvPr id="4" name="Заголовок 3"/>
          <p:cNvSpPr>
            <a:spLocks noGrp="1"/>
          </p:cNvSpPr>
          <p:nvPr>
            <p:ph type="title"/>
          </p:nvPr>
        </p:nvSpPr>
        <p:spPr>
          <a:xfrm>
            <a:off x="3934172" y="3717032"/>
            <a:ext cx="3607837" cy="882764"/>
          </a:xfrm>
        </p:spPr>
        <p:txBody>
          <a:bodyPr>
            <a:normAutofit fontScale="90000"/>
          </a:bodyPr>
          <a:lstStyle/>
          <a:p>
            <a:pPr algn="ctr"/>
            <a:r>
              <a:rPr lang="ru-RU" sz="4399" b="1" i="1" dirty="0"/>
              <a:t>СПАСИБО ЗА ВНИМАНИЕ!</a:t>
            </a:r>
          </a:p>
        </p:txBody>
      </p:sp>
    </p:spTree>
    <p:extLst>
      <p:ext uri="{BB962C8B-B14F-4D97-AF65-F5344CB8AC3E}">
        <p14:creationId xmlns:p14="http://schemas.microsoft.com/office/powerpoint/2010/main" val="1575333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509" y="2439460"/>
            <a:ext cx="4761802" cy="4229900"/>
          </a:xfrm>
          <a:prstGeom prst="rect">
            <a:avLst/>
          </a:prstGeom>
          <a:ln>
            <a:noFill/>
          </a:ln>
          <a:effectLst>
            <a:softEdge rad="112500"/>
          </a:effectLst>
        </p:spPr>
      </p:pic>
      <p:sp>
        <p:nvSpPr>
          <p:cNvPr id="14" name="Объект 13"/>
          <p:cNvSpPr>
            <a:spLocks noGrp="1"/>
          </p:cNvSpPr>
          <p:nvPr>
            <p:ph idx="1"/>
          </p:nvPr>
        </p:nvSpPr>
        <p:spPr>
          <a:xfrm>
            <a:off x="765820" y="1124744"/>
            <a:ext cx="6408712" cy="5472608"/>
          </a:xfrm>
        </p:spPr>
        <p:txBody>
          <a:bodyPr rtlCol="0">
            <a:normAutofit/>
          </a:bodyPr>
          <a:lstStyle/>
          <a:p>
            <a:pPr lvl="0"/>
            <a:r>
              <a:rPr lang="ru-RU" dirty="0"/>
              <a:t>При подготовке к переговорам определите состав делегации и ее </a:t>
            </a:r>
            <a:r>
              <a:rPr lang="ru-RU" dirty="0" smtClean="0"/>
              <a:t>руководителя</a:t>
            </a:r>
          </a:p>
          <a:p>
            <a:pPr lvl="0">
              <a:buClr>
                <a:srgbClr val="9B57D3"/>
              </a:buClr>
            </a:pPr>
            <a:r>
              <a:rPr lang="ru-RU" dirty="0" smtClean="0">
                <a:solidFill>
                  <a:prstClr val="black"/>
                </a:solidFill>
              </a:rPr>
              <a:t>Установите </a:t>
            </a:r>
            <a:r>
              <a:rPr lang="ru-RU" dirty="0">
                <a:solidFill>
                  <a:prstClr val="black"/>
                </a:solidFill>
              </a:rPr>
              <a:t>рабочие отношения с предполагаемым </a:t>
            </a:r>
            <a:r>
              <a:rPr lang="ru-RU" dirty="0" smtClean="0">
                <a:solidFill>
                  <a:prstClr val="black"/>
                </a:solidFill>
              </a:rPr>
              <a:t>партнером</a:t>
            </a:r>
          </a:p>
          <a:p>
            <a:pPr lvl="1">
              <a:buClr>
                <a:srgbClr val="9B57D3"/>
              </a:buClr>
            </a:pPr>
            <a:r>
              <a:rPr lang="ru-RU" dirty="0">
                <a:solidFill>
                  <a:prstClr val="black"/>
                </a:solidFill>
              </a:rPr>
              <a:t>выразите всю заинтересованность от участия в </a:t>
            </a:r>
            <a:r>
              <a:rPr lang="ru-RU" dirty="0" smtClean="0">
                <a:solidFill>
                  <a:prstClr val="black"/>
                </a:solidFill>
              </a:rPr>
              <a:t>переговорах</a:t>
            </a:r>
          </a:p>
          <a:p>
            <a:pPr lvl="1">
              <a:buClr>
                <a:srgbClr val="9B57D3"/>
              </a:buClr>
            </a:pPr>
            <a:r>
              <a:rPr lang="ru-RU" dirty="0" smtClean="0">
                <a:solidFill>
                  <a:prstClr val="black"/>
                </a:solidFill>
              </a:rPr>
              <a:t>запросите дополнительную </a:t>
            </a:r>
            <a:r>
              <a:rPr lang="ru-RU" dirty="0">
                <a:solidFill>
                  <a:prstClr val="black"/>
                </a:solidFill>
              </a:rPr>
              <a:t>информацию </a:t>
            </a:r>
          </a:p>
          <a:p>
            <a:pPr lvl="0">
              <a:buClr>
                <a:srgbClr val="9B57D3"/>
              </a:buClr>
            </a:pPr>
            <a:r>
              <a:rPr lang="ru-RU" dirty="0">
                <a:solidFill>
                  <a:prstClr val="black"/>
                </a:solidFill>
              </a:rPr>
              <a:t>Согласуйте с партнером организационные моменты предстоящих </a:t>
            </a:r>
            <a:r>
              <a:rPr lang="ru-RU" dirty="0" smtClean="0">
                <a:solidFill>
                  <a:prstClr val="black"/>
                </a:solidFill>
              </a:rPr>
              <a:t>переговоров</a:t>
            </a:r>
            <a:endParaRPr lang="ru-RU" dirty="0">
              <a:solidFill>
                <a:prstClr val="black"/>
              </a:solidFill>
            </a:endParaRPr>
          </a:p>
          <a:p>
            <a:pPr lvl="1">
              <a:buClr>
                <a:srgbClr val="9B57D3"/>
              </a:buClr>
            </a:pPr>
            <a:r>
              <a:rPr lang="ru-RU" dirty="0">
                <a:solidFill>
                  <a:prstClr val="black"/>
                </a:solidFill>
              </a:rPr>
              <a:t>уровень ведения переговоров </a:t>
            </a:r>
          </a:p>
          <a:p>
            <a:pPr lvl="1">
              <a:buClr>
                <a:srgbClr val="9B57D3"/>
              </a:buClr>
            </a:pPr>
            <a:r>
              <a:rPr lang="ru-RU" dirty="0">
                <a:solidFill>
                  <a:prstClr val="black"/>
                </a:solidFill>
              </a:rPr>
              <a:t>место проведения переговоров</a:t>
            </a:r>
          </a:p>
          <a:p>
            <a:pPr lvl="1">
              <a:buClr>
                <a:srgbClr val="9B57D3"/>
              </a:buClr>
            </a:pPr>
            <a:r>
              <a:rPr lang="ru-RU" dirty="0">
                <a:solidFill>
                  <a:prstClr val="black"/>
                </a:solidFill>
              </a:rPr>
              <a:t>количественный состав делегации </a:t>
            </a:r>
          </a:p>
          <a:p>
            <a:pPr lvl="0">
              <a:buClr>
                <a:srgbClr val="9B57D3"/>
              </a:buClr>
            </a:pPr>
            <a:r>
              <a:rPr lang="ru-RU" dirty="0">
                <a:solidFill>
                  <a:prstClr val="black"/>
                </a:solidFill>
              </a:rPr>
              <a:t>Дайте ваши предложения по повестке </a:t>
            </a:r>
            <a:r>
              <a:rPr lang="ru-RU" dirty="0" smtClean="0">
                <a:solidFill>
                  <a:prstClr val="black"/>
                </a:solidFill>
              </a:rPr>
              <a:t>дня</a:t>
            </a:r>
          </a:p>
          <a:p>
            <a:pPr lvl="1">
              <a:buClr>
                <a:srgbClr val="9B57D3"/>
              </a:buClr>
            </a:pPr>
            <a:r>
              <a:rPr lang="ru-RU" dirty="0">
                <a:solidFill>
                  <a:prstClr val="black"/>
                </a:solidFill>
              </a:rPr>
              <a:t>какие вопросы и в какой последовательности вы намерены обсуждать</a:t>
            </a:r>
            <a:endParaRPr lang="ru-RU" dirty="0" smtClean="0"/>
          </a:p>
        </p:txBody>
      </p:sp>
      <p:sp>
        <p:nvSpPr>
          <p:cNvPr id="5" name="Заголовок 1"/>
          <p:cNvSpPr>
            <a:spLocks noGrp="1"/>
          </p:cNvSpPr>
          <p:nvPr>
            <p:ph type="title"/>
          </p:nvPr>
        </p:nvSpPr>
        <p:spPr>
          <a:xfrm>
            <a:off x="1522414" y="533400"/>
            <a:ext cx="9601200" cy="519336"/>
          </a:xfrm>
        </p:spPr>
        <p:txBody>
          <a:bodyPr rtlCol="0">
            <a:noAutofit/>
          </a:bodyPr>
          <a:lstStyle/>
          <a:p>
            <a:pPr rtl="0"/>
            <a:r>
              <a:rPr lang="en-US" sz="3600" b="1" dirty="0" smtClean="0"/>
              <a:t>I</a:t>
            </a:r>
            <a:r>
              <a:rPr lang="ru-RU" sz="3600" b="1" dirty="0" smtClean="0"/>
              <a:t> этап</a:t>
            </a:r>
            <a:endParaRPr lang="ru-RU" sz="3600" b="1" dirty="0"/>
          </a:p>
        </p:txBody>
      </p: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958" y="565543"/>
            <a:ext cx="1340768" cy="1340768"/>
          </a:xfrm>
          <a:prstGeom prst="rect">
            <a:avLst/>
          </a:prstGeom>
        </p:spPr>
      </p:pic>
      <p:sp>
        <p:nvSpPr>
          <p:cNvPr id="6" name="Прямоугольник 5"/>
          <p:cNvSpPr/>
          <p:nvPr/>
        </p:nvSpPr>
        <p:spPr>
          <a:xfrm>
            <a:off x="7719363" y="695382"/>
            <a:ext cx="3847657" cy="2308324"/>
          </a:xfrm>
          <a:prstGeom prst="rect">
            <a:avLst/>
          </a:prstGeom>
        </p:spPr>
        <p:txBody>
          <a:bodyPr wrap="square">
            <a:spAutoFit/>
          </a:bodyPr>
          <a:lstStyle/>
          <a:p>
            <a:r>
              <a:rPr lang="ru-RU" b="1" i="1" dirty="0" smtClean="0">
                <a:solidFill>
                  <a:schemeClr val="accent6">
                    <a:lumMod val="75000"/>
                  </a:schemeClr>
                </a:solidFill>
              </a:rPr>
              <a:t>Типичная </a:t>
            </a:r>
            <a:r>
              <a:rPr lang="ru-RU" b="1" i="1" dirty="0">
                <a:solidFill>
                  <a:schemeClr val="accent6">
                    <a:lumMod val="75000"/>
                  </a:schemeClr>
                </a:solidFill>
              </a:rPr>
              <a:t>ошибка для российских участников переговоров – слишком большой количественный состав </a:t>
            </a:r>
            <a:r>
              <a:rPr lang="ru-RU" b="1" i="1" dirty="0" smtClean="0">
                <a:solidFill>
                  <a:schemeClr val="accent6">
                    <a:lumMod val="75000"/>
                  </a:schemeClr>
                </a:solidFill>
              </a:rPr>
              <a:t>делегаций. Помните</a:t>
            </a:r>
            <a:r>
              <a:rPr lang="ru-RU" b="1" i="1" dirty="0">
                <a:solidFill>
                  <a:schemeClr val="accent6">
                    <a:lumMod val="75000"/>
                  </a:schemeClr>
                </a:solidFill>
              </a:rPr>
              <a:t>, что делегация должна работать, как единая </a:t>
            </a:r>
            <a:r>
              <a:rPr lang="ru-RU" b="1" i="1" dirty="0" smtClean="0">
                <a:solidFill>
                  <a:schemeClr val="accent6">
                    <a:lumMod val="75000"/>
                  </a:schemeClr>
                </a:solidFill>
              </a:rPr>
              <a:t>команда.</a:t>
            </a:r>
            <a:endParaRPr lang="ru-RU" b="1" i="1" dirty="0">
              <a:solidFill>
                <a:schemeClr val="accent6">
                  <a:lumMod val="75000"/>
                </a:schemeClr>
              </a:solidFill>
            </a:endParaRPr>
          </a:p>
        </p:txBody>
      </p:sp>
    </p:spTree>
    <p:extLst>
      <p:ext uri="{BB962C8B-B14F-4D97-AF65-F5344CB8AC3E}">
        <p14:creationId xmlns:p14="http://schemas.microsoft.com/office/powerpoint/2010/main" val="3767611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014" y="1064203"/>
            <a:ext cx="5323656" cy="4312161"/>
          </a:xfrm>
          <a:prstGeom prst="rect">
            <a:avLst/>
          </a:prstGeom>
        </p:spPr>
      </p:pic>
      <p:sp>
        <p:nvSpPr>
          <p:cNvPr id="14" name="Объект 13"/>
          <p:cNvSpPr>
            <a:spLocks noGrp="1"/>
          </p:cNvSpPr>
          <p:nvPr>
            <p:ph idx="1"/>
          </p:nvPr>
        </p:nvSpPr>
        <p:spPr>
          <a:xfrm>
            <a:off x="765820" y="1124744"/>
            <a:ext cx="7416824" cy="5472608"/>
          </a:xfrm>
        </p:spPr>
        <p:txBody>
          <a:bodyPr rtlCol="0">
            <a:normAutofit/>
          </a:bodyPr>
          <a:lstStyle/>
          <a:p>
            <a:pPr lvl="0"/>
            <a:r>
              <a:rPr lang="ru-RU" sz="2400" dirty="0" smtClean="0"/>
              <a:t>Рассадка</a:t>
            </a:r>
          </a:p>
          <a:p>
            <a:pPr lvl="1">
              <a:buClr>
                <a:srgbClr val="9B57D3"/>
              </a:buClr>
            </a:pPr>
            <a:r>
              <a:rPr lang="ru-RU" sz="2000" dirty="0">
                <a:solidFill>
                  <a:prstClr val="black"/>
                </a:solidFill>
              </a:rPr>
              <a:t>глава делегации садится в центре, напротив него – глава партнерской </a:t>
            </a:r>
            <a:r>
              <a:rPr lang="ru-RU" sz="2000" dirty="0" smtClean="0">
                <a:solidFill>
                  <a:prstClr val="black"/>
                </a:solidFill>
              </a:rPr>
              <a:t>делегации </a:t>
            </a:r>
            <a:endParaRPr lang="ru-RU" sz="2000" dirty="0">
              <a:solidFill>
                <a:prstClr val="black"/>
              </a:solidFill>
            </a:endParaRPr>
          </a:p>
          <a:p>
            <a:pPr lvl="1">
              <a:buClr>
                <a:srgbClr val="9B57D3"/>
              </a:buClr>
            </a:pPr>
            <a:r>
              <a:rPr lang="ru-RU" sz="2000" dirty="0" smtClean="0">
                <a:solidFill>
                  <a:prstClr val="black"/>
                </a:solidFill>
              </a:rPr>
              <a:t>справа </a:t>
            </a:r>
            <a:r>
              <a:rPr lang="ru-RU" sz="2000" dirty="0">
                <a:solidFill>
                  <a:prstClr val="black"/>
                </a:solidFill>
              </a:rPr>
              <a:t>от главы – второе лицо в делегации, слева – </a:t>
            </a:r>
            <a:r>
              <a:rPr lang="ru-RU" sz="2000" dirty="0" smtClean="0">
                <a:solidFill>
                  <a:prstClr val="black"/>
                </a:solidFill>
              </a:rPr>
              <a:t>переводчик (по необходимости) и другие представители </a:t>
            </a:r>
            <a:endParaRPr lang="ru-RU" sz="2000" dirty="0" smtClean="0"/>
          </a:p>
          <a:p>
            <a:pPr lvl="0">
              <a:buClr>
                <a:srgbClr val="9B57D3"/>
              </a:buClr>
            </a:pPr>
            <a:r>
              <a:rPr lang="ru-RU" sz="2400" dirty="0">
                <a:solidFill>
                  <a:prstClr val="black"/>
                </a:solidFill>
              </a:rPr>
              <a:t>Требования к характеру </a:t>
            </a:r>
            <a:r>
              <a:rPr lang="ru-RU" sz="2400" dirty="0" smtClean="0">
                <a:solidFill>
                  <a:prstClr val="black"/>
                </a:solidFill>
              </a:rPr>
              <a:t>беседы</a:t>
            </a:r>
          </a:p>
          <a:p>
            <a:pPr lvl="1">
              <a:buClr>
                <a:srgbClr val="9B57D3"/>
              </a:buClr>
            </a:pPr>
            <a:r>
              <a:rPr lang="ru-RU" sz="2000" dirty="0">
                <a:solidFill>
                  <a:prstClr val="black"/>
                </a:solidFill>
              </a:rPr>
              <a:t>спокойный тон, даже в том случае, если партнер раздражен или агрессивен, необходимо внимательно выслушивать собеседника до конца, не </a:t>
            </a:r>
            <a:r>
              <a:rPr lang="ru-RU" sz="2000" dirty="0" smtClean="0">
                <a:solidFill>
                  <a:prstClr val="black"/>
                </a:solidFill>
              </a:rPr>
              <a:t>перебивая </a:t>
            </a:r>
            <a:endParaRPr lang="ru-RU" sz="2000" dirty="0">
              <a:solidFill>
                <a:prstClr val="black"/>
              </a:solidFill>
            </a:endParaRPr>
          </a:p>
          <a:p>
            <a:pPr lvl="1">
              <a:buClr>
                <a:srgbClr val="9B57D3"/>
              </a:buClr>
            </a:pPr>
            <a:r>
              <a:rPr lang="ru-RU" sz="2000" dirty="0" smtClean="0">
                <a:solidFill>
                  <a:prstClr val="black"/>
                </a:solidFill>
              </a:rPr>
              <a:t>через </a:t>
            </a:r>
            <a:r>
              <a:rPr lang="ru-RU" sz="2000" dirty="0">
                <a:solidFill>
                  <a:prstClr val="black"/>
                </a:solidFill>
              </a:rPr>
              <a:t>5–7 минут после начала подается чай, </a:t>
            </a:r>
            <a:r>
              <a:rPr lang="ru-RU" sz="2000" dirty="0" smtClean="0">
                <a:solidFill>
                  <a:prstClr val="black"/>
                </a:solidFill>
              </a:rPr>
              <a:t>кофе </a:t>
            </a:r>
            <a:endParaRPr lang="ru-RU" sz="2000" dirty="0">
              <a:solidFill>
                <a:prstClr val="black"/>
              </a:solidFill>
            </a:endParaRPr>
          </a:p>
          <a:p>
            <a:pPr lvl="1">
              <a:buClr>
                <a:srgbClr val="9B57D3"/>
              </a:buClr>
            </a:pPr>
            <a:r>
              <a:rPr lang="ru-RU" sz="2000" dirty="0" smtClean="0">
                <a:solidFill>
                  <a:prstClr val="black"/>
                </a:solidFill>
              </a:rPr>
              <a:t>через </a:t>
            </a:r>
            <a:r>
              <a:rPr lang="ru-RU" sz="2000" dirty="0">
                <a:solidFill>
                  <a:prstClr val="black"/>
                </a:solidFill>
              </a:rPr>
              <a:t>час беседы чай, кофе предлагается </a:t>
            </a:r>
            <a:r>
              <a:rPr lang="ru-RU" sz="2000" dirty="0" smtClean="0">
                <a:solidFill>
                  <a:prstClr val="black"/>
                </a:solidFill>
              </a:rPr>
              <a:t>вторично </a:t>
            </a:r>
            <a:endParaRPr lang="ru-RU" sz="2000" dirty="0">
              <a:solidFill>
                <a:prstClr val="black"/>
              </a:solidFill>
            </a:endParaRPr>
          </a:p>
          <a:p>
            <a:pPr lvl="1">
              <a:buClr>
                <a:srgbClr val="9B57D3"/>
              </a:buClr>
            </a:pPr>
            <a:r>
              <a:rPr lang="ru-RU" sz="2000" dirty="0" smtClean="0">
                <a:solidFill>
                  <a:prstClr val="black"/>
                </a:solidFill>
              </a:rPr>
              <a:t>по </a:t>
            </a:r>
            <a:r>
              <a:rPr lang="ru-RU" sz="2000" dirty="0">
                <a:solidFill>
                  <a:prstClr val="black"/>
                </a:solidFill>
              </a:rPr>
              <a:t>окончании </a:t>
            </a:r>
            <a:r>
              <a:rPr lang="ru-RU" sz="2000" dirty="0" smtClean="0">
                <a:solidFill>
                  <a:prstClr val="black"/>
                </a:solidFill>
              </a:rPr>
              <a:t>переговоров устраивается </a:t>
            </a:r>
            <a:r>
              <a:rPr lang="ru-RU" sz="2000" dirty="0">
                <a:solidFill>
                  <a:prstClr val="black"/>
                </a:solidFill>
              </a:rPr>
              <a:t>протокольное мероприятие </a:t>
            </a:r>
          </a:p>
        </p:txBody>
      </p:sp>
      <p:sp>
        <p:nvSpPr>
          <p:cNvPr id="5" name="Заголовок 1"/>
          <p:cNvSpPr>
            <a:spLocks noGrp="1"/>
          </p:cNvSpPr>
          <p:nvPr>
            <p:ph type="title"/>
          </p:nvPr>
        </p:nvSpPr>
        <p:spPr>
          <a:xfrm>
            <a:off x="1522414" y="533400"/>
            <a:ext cx="9601200" cy="519336"/>
          </a:xfrm>
        </p:spPr>
        <p:txBody>
          <a:bodyPr rtlCol="0">
            <a:noAutofit/>
          </a:bodyPr>
          <a:lstStyle/>
          <a:p>
            <a:pPr rtl="0"/>
            <a:r>
              <a:rPr lang="en-US" sz="3600" b="1" dirty="0" smtClean="0"/>
              <a:t>II</a:t>
            </a:r>
            <a:r>
              <a:rPr lang="ru-RU" sz="3600" b="1" dirty="0" smtClean="0"/>
              <a:t> этап</a:t>
            </a:r>
            <a:endParaRPr lang="ru-RU" sz="3600" b="1" dirty="0"/>
          </a:p>
        </p:txBody>
      </p:sp>
    </p:spTree>
    <p:extLst>
      <p:ext uri="{BB962C8B-B14F-4D97-AF65-F5344CB8AC3E}">
        <p14:creationId xmlns:p14="http://schemas.microsoft.com/office/powerpoint/2010/main" val="349785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891" y="3489852"/>
            <a:ext cx="886408" cy="886408"/>
          </a:xfrm>
          <a:prstGeom prst="rect">
            <a:avLst/>
          </a:prstGeom>
        </p:spPr>
      </p:pic>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494" y="3497280"/>
            <a:ext cx="886408" cy="886408"/>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314" y="3489852"/>
            <a:ext cx="886408" cy="886408"/>
          </a:xfrm>
          <a:prstGeom prst="rect">
            <a:avLst/>
          </a:prstGeom>
        </p:spPr>
      </p:pic>
      <p:sp>
        <p:nvSpPr>
          <p:cNvPr id="2" name="Заголовок 1"/>
          <p:cNvSpPr>
            <a:spLocks noGrp="1"/>
          </p:cNvSpPr>
          <p:nvPr>
            <p:ph type="title"/>
          </p:nvPr>
        </p:nvSpPr>
        <p:spPr>
          <a:xfrm>
            <a:off x="1522414" y="533400"/>
            <a:ext cx="9601200" cy="447328"/>
          </a:xfrm>
        </p:spPr>
        <p:txBody>
          <a:bodyPr>
            <a:normAutofit fontScale="90000"/>
          </a:bodyPr>
          <a:lstStyle/>
          <a:p>
            <a:r>
              <a:rPr lang="ru-RU" dirty="0"/>
              <a:t>Этапы ведения переговоров:</a:t>
            </a:r>
          </a:p>
        </p:txBody>
      </p:sp>
      <p:graphicFrame>
        <p:nvGraphicFramePr>
          <p:cNvPr id="4" name="Схема 3"/>
          <p:cNvGraphicFramePr/>
          <p:nvPr>
            <p:extLst>
              <p:ext uri="{D42A27DB-BD31-4B8C-83A1-F6EECF244321}">
                <p14:modId xmlns:p14="http://schemas.microsoft.com/office/powerpoint/2010/main" val="3844325745"/>
              </p:ext>
            </p:extLst>
          </p:nvPr>
        </p:nvGraphicFramePr>
        <p:xfrm>
          <a:off x="1258518" y="1052736"/>
          <a:ext cx="9865096"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a:xfrm>
            <a:off x="1472780" y="3645024"/>
            <a:ext cx="2304256" cy="1754326"/>
          </a:xfrm>
          <a:prstGeom prst="rect">
            <a:avLst/>
          </a:prstGeom>
        </p:spPr>
        <p:txBody>
          <a:bodyPr wrap="square">
            <a:spAutoFit/>
          </a:bodyPr>
          <a:lstStyle/>
          <a:p>
            <a:r>
              <a:rPr lang="ru-RU" dirty="0"/>
              <a:t>как бы хорошо ни была проведена подготовка, всегда остается ряд невыясненных моментов</a:t>
            </a:r>
          </a:p>
        </p:txBody>
      </p:sp>
      <p:sp>
        <p:nvSpPr>
          <p:cNvPr id="7" name="Прямоугольник 6"/>
          <p:cNvSpPr/>
          <p:nvPr/>
        </p:nvSpPr>
        <p:spPr>
          <a:xfrm>
            <a:off x="5086300" y="3645024"/>
            <a:ext cx="2071735" cy="1477328"/>
          </a:xfrm>
          <a:prstGeom prst="rect">
            <a:avLst/>
          </a:prstGeom>
        </p:spPr>
        <p:txBody>
          <a:bodyPr wrap="square">
            <a:spAutoFit/>
          </a:bodyPr>
          <a:lstStyle/>
          <a:p>
            <a:r>
              <a:rPr lang="ru-RU" dirty="0"/>
              <a:t>главное на этом этапе аргументация предлагаемых решений</a:t>
            </a:r>
          </a:p>
        </p:txBody>
      </p:sp>
      <p:sp>
        <p:nvSpPr>
          <p:cNvPr id="9" name="Прямоугольник 8"/>
          <p:cNvSpPr/>
          <p:nvPr/>
        </p:nvSpPr>
        <p:spPr>
          <a:xfrm>
            <a:off x="8182644" y="3645024"/>
            <a:ext cx="2649978" cy="1754326"/>
          </a:xfrm>
          <a:prstGeom prst="rect">
            <a:avLst/>
          </a:prstGeom>
        </p:spPr>
        <p:txBody>
          <a:bodyPr wrap="square">
            <a:spAutoFit/>
          </a:bodyPr>
          <a:lstStyle/>
          <a:p>
            <a:r>
              <a:rPr lang="ru-RU" dirty="0"/>
              <a:t>л</a:t>
            </a:r>
            <a:r>
              <a:rPr lang="ru-RU" dirty="0" smtClean="0"/>
              <a:t>учше сначала </a:t>
            </a:r>
            <a:r>
              <a:rPr lang="ru-RU" dirty="0"/>
              <a:t>согласовать общие контуры </a:t>
            </a:r>
            <a:r>
              <a:rPr lang="ru-RU" dirty="0" smtClean="0"/>
              <a:t>соглашения, затем </a:t>
            </a:r>
            <a:r>
              <a:rPr lang="ru-RU" dirty="0"/>
              <a:t>обсудить </a:t>
            </a:r>
            <a:r>
              <a:rPr lang="ru-RU" dirty="0" smtClean="0"/>
              <a:t>детали – это сэкономит </a:t>
            </a:r>
            <a:r>
              <a:rPr lang="ru-RU" dirty="0"/>
              <a:t>время</a:t>
            </a:r>
          </a:p>
        </p:txBody>
      </p:sp>
    </p:spTree>
    <p:extLst>
      <p:ext uri="{BB962C8B-B14F-4D97-AF65-F5344CB8AC3E}">
        <p14:creationId xmlns:p14="http://schemas.microsoft.com/office/powerpoint/2010/main" val="411708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177" y="770485"/>
            <a:ext cx="4561075" cy="3420806"/>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580" y="4494019"/>
            <a:ext cx="841622" cy="841622"/>
          </a:xfrm>
          <a:prstGeom prst="rect">
            <a:avLst/>
          </a:prstGeom>
        </p:spPr>
      </p:pic>
      <p:sp>
        <p:nvSpPr>
          <p:cNvPr id="14" name="Объект 13"/>
          <p:cNvSpPr>
            <a:spLocks noGrp="1"/>
          </p:cNvSpPr>
          <p:nvPr>
            <p:ph idx="1"/>
          </p:nvPr>
        </p:nvSpPr>
        <p:spPr>
          <a:xfrm>
            <a:off x="765820" y="1124744"/>
            <a:ext cx="7416824" cy="5472608"/>
          </a:xfrm>
        </p:spPr>
        <p:txBody>
          <a:bodyPr rtlCol="0">
            <a:normAutofit fontScale="92500" lnSpcReduction="20000"/>
          </a:bodyPr>
          <a:lstStyle/>
          <a:p>
            <a:pPr lvl="0"/>
            <a:r>
              <a:rPr lang="ru-RU" sz="2400" dirty="0"/>
              <a:t>Проведите анализ переговоров после их завершения</a:t>
            </a:r>
            <a:endParaRPr lang="ru-RU" sz="2400" dirty="0" smtClean="0"/>
          </a:p>
          <a:p>
            <a:pPr lvl="1">
              <a:buClr>
                <a:srgbClr val="9B57D3"/>
              </a:buClr>
            </a:pPr>
            <a:r>
              <a:rPr lang="ru-RU" sz="2000" dirty="0">
                <a:solidFill>
                  <a:prstClr val="black"/>
                </a:solidFill>
              </a:rPr>
              <a:t>что, какие действия способствовали успеху (неуспеху) </a:t>
            </a:r>
            <a:r>
              <a:rPr lang="ru-RU" sz="2000" dirty="0" smtClean="0">
                <a:solidFill>
                  <a:prstClr val="black"/>
                </a:solidFill>
              </a:rPr>
              <a:t>переговоров </a:t>
            </a:r>
            <a:endParaRPr lang="ru-RU" sz="2000" dirty="0">
              <a:solidFill>
                <a:prstClr val="black"/>
              </a:solidFill>
            </a:endParaRPr>
          </a:p>
          <a:p>
            <a:pPr lvl="1">
              <a:buClr>
                <a:srgbClr val="9B57D3"/>
              </a:buClr>
            </a:pPr>
            <a:r>
              <a:rPr lang="ru-RU" sz="2000" dirty="0" smtClean="0">
                <a:solidFill>
                  <a:prstClr val="black"/>
                </a:solidFill>
              </a:rPr>
              <a:t>какие </a:t>
            </a:r>
            <a:r>
              <a:rPr lang="ru-RU" sz="2000" dirty="0">
                <a:solidFill>
                  <a:prstClr val="black"/>
                </a:solidFill>
              </a:rPr>
              <a:t>возникали трудности, как эти трудности </a:t>
            </a:r>
            <a:r>
              <a:rPr lang="ru-RU" sz="2000" dirty="0" smtClean="0">
                <a:solidFill>
                  <a:prstClr val="black"/>
                </a:solidFill>
              </a:rPr>
              <a:t>преодолевались </a:t>
            </a:r>
            <a:endParaRPr lang="ru-RU" sz="2000" dirty="0">
              <a:solidFill>
                <a:prstClr val="black"/>
              </a:solidFill>
            </a:endParaRPr>
          </a:p>
          <a:p>
            <a:pPr lvl="1">
              <a:buClr>
                <a:srgbClr val="9B57D3"/>
              </a:buClr>
            </a:pPr>
            <a:r>
              <a:rPr lang="ru-RU" sz="2000" dirty="0" smtClean="0">
                <a:solidFill>
                  <a:prstClr val="black"/>
                </a:solidFill>
              </a:rPr>
              <a:t>что </a:t>
            </a:r>
            <a:r>
              <a:rPr lang="ru-RU" sz="2000" dirty="0">
                <a:solidFill>
                  <a:prstClr val="black"/>
                </a:solidFill>
              </a:rPr>
              <a:t>не было учтено при подготовке к переговорам, </a:t>
            </a:r>
            <a:r>
              <a:rPr lang="ru-RU" sz="2000" dirty="0" smtClean="0">
                <a:solidFill>
                  <a:prstClr val="black"/>
                </a:solidFill>
              </a:rPr>
              <a:t>почему </a:t>
            </a:r>
            <a:endParaRPr lang="ru-RU" sz="2000" dirty="0">
              <a:solidFill>
                <a:prstClr val="black"/>
              </a:solidFill>
            </a:endParaRPr>
          </a:p>
          <a:p>
            <a:pPr lvl="1">
              <a:buClr>
                <a:srgbClr val="9B57D3"/>
              </a:buClr>
            </a:pPr>
            <a:r>
              <a:rPr lang="ru-RU" sz="2000" dirty="0" smtClean="0">
                <a:solidFill>
                  <a:prstClr val="black"/>
                </a:solidFill>
              </a:rPr>
              <a:t>какие </a:t>
            </a:r>
            <a:r>
              <a:rPr lang="ru-RU" sz="2000" dirty="0">
                <a:solidFill>
                  <a:prstClr val="black"/>
                </a:solidFill>
              </a:rPr>
              <a:t>возникли неожиданности в ходе ведения </a:t>
            </a:r>
            <a:r>
              <a:rPr lang="ru-RU" sz="2000" dirty="0" smtClean="0">
                <a:solidFill>
                  <a:prstClr val="black"/>
                </a:solidFill>
              </a:rPr>
              <a:t>переговоров </a:t>
            </a:r>
            <a:endParaRPr lang="ru-RU" sz="2000" dirty="0">
              <a:solidFill>
                <a:prstClr val="black"/>
              </a:solidFill>
            </a:endParaRPr>
          </a:p>
          <a:p>
            <a:pPr lvl="1">
              <a:buClr>
                <a:srgbClr val="9B57D3"/>
              </a:buClr>
            </a:pPr>
            <a:r>
              <a:rPr lang="ru-RU" sz="2000" dirty="0" smtClean="0">
                <a:solidFill>
                  <a:prstClr val="black"/>
                </a:solidFill>
              </a:rPr>
              <a:t>каково </a:t>
            </a:r>
            <a:r>
              <a:rPr lang="ru-RU" sz="2000" dirty="0">
                <a:solidFill>
                  <a:prstClr val="black"/>
                </a:solidFill>
              </a:rPr>
              <a:t>было поведение партнера на </a:t>
            </a:r>
            <a:r>
              <a:rPr lang="ru-RU" sz="2000" dirty="0" smtClean="0">
                <a:solidFill>
                  <a:prstClr val="black"/>
                </a:solidFill>
              </a:rPr>
              <a:t>переговорах </a:t>
            </a:r>
            <a:endParaRPr lang="ru-RU" sz="2000" dirty="0">
              <a:solidFill>
                <a:prstClr val="black"/>
              </a:solidFill>
            </a:endParaRPr>
          </a:p>
          <a:p>
            <a:pPr lvl="0">
              <a:buClr>
                <a:srgbClr val="9B57D3"/>
              </a:buClr>
            </a:pPr>
            <a:r>
              <a:rPr lang="ru-RU" sz="2400" dirty="0">
                <a:solidFill>
                  <a:prstClr val="black"/>
                </a:solidFill>
              </a:rPr>
              <a:t>П</a:t>
            </a:r>
            <a:r>
              <a:rPr lang="ru-RU" sz="2400" dirty="0" smtClean="0">
                <a:solidFill>
                  <a:prstClr val="black"/>
                </a:solidFill>
              </a:rPr>
              <a:t>о </a:t>
            </a:r>
            <a:r>
              <a:rPr lang="ru-RU" sz="2400" dirty="0">
                <a:solidFill>
                  <a:prstClr val="black"/>
                </a:solidFill>
              </a:rPr>
              <a:t>окончании переговоров подготовить отчет об их </a:t>
            </a:r>
            <a:r>
              <a:rPr lang="ru-RU" sz="2400" dirty="0" smtClean="0">
                <a:solidFill>
                  <a:prstClr val="black"/>
                </a:solidFill>
              </a:rPr>
              <a:t>проведении</a:t>
            </a:r>
          </a:p>
          <a:p>
            <a:pPr lvl="0">
              <a:buClr>
                <a:srgbClr val="9B57D3"/>
              </a:buClr>
            </a:pPr>
            <a:r>
              <a:rPr lang="ru-RU" sz="2400" dirty="0">
                <a:solidFill>
                  <a:prstClr val="black"/>
                </a:solidFill>
              </a:rPr>
              <a:t>Выполнение </a:t>
            </a:r>
            <a:r>
              <a:rPr lang="ru-RU" sz="2400" dirty="0" smtClean="0">
                <a:solidFill>
                  <a:prstClr val="black"/>
                </a:solidFill>
              </a:rPr>
              <a:t>договоренностей</a:t>
            </a:r>
          </a:p>
          <a:p>
            <a:pPr lvl="1">
              <a:buClr>
                <a:srgbClr val="9B57D3"/>
              </a:buClr>
            </a:pPr>
            <a:r>
              <a:rPr lang="ru-RU" sz="2000" dirty="0">
                <a:solidFill>
                  <a:prstClr val="black"/>
                </a:solidFill>
              </a:rPr>
              <a:t>в случае возможного срыва выполнения договоренностей по вашей вине, заранее поставьте партнера в известность, предложив варианты компенсации</a:t>
            </a:r>
          </a:p>
        </p:txBody>
      </p:sp>
      <p:sp>
        <p:nvSpPr>
          <p:cNvPr id="5" name="Заголовок 1"/>
          <p:cNvSpPr>
            <a:spLocks noGrp="1"/>
          </p:cNvSpPr>
          <p:nvPr>
            <p:ph type="title"/>
          </p:nvPr>
        </p:nvSpPr>
        <p:spPr>
          <a:xfrm>
            <a:off x="1522414" y="533400"/>
            <a:ext cx="9601200" cy="519336"/>
          </a:xfrm>
        </p:spPr>
        <p:txBody>
          <a:bodyPr rtlCol="0">
            <a:noAutofit/>
          </a:bodyPr>
          <a:lstStyle/>
          <a:p>
            <a:pPr rtl="0"/>
            <a:r>
              <a:rPr lang="en-US" sz="3600" b="1" dirty="0" smtClean="0"/>
              <a:t>III</a:t>
            </a:r>
            <a:r>
              <a:rPr lang="ru-RU" sz="3600" b="1" dirty="0" smtClean="0"/>
              <a:t> этап</a:t>
            </a:r>
            <a:endParaRPr lang="ru-RU" sz="3600" b="1" dirty="0"/>
          </a:p>
        </p:txBody>
      </p:sp>
      <p:sp>
        <p:nvSpPr>
          <p:cNvPr id="2" name="Прямоугольник 1"/>
          <p:cNvSpPr/>
          <p:nvPr/>
        </p:nvSpPr>
        <p:spPr>
          <a:xfrm>
            <a:off x="8170779" y="4566027"/>
            <a:ext cx="3528392" cy="2031325"/>
          </a:xfrm>
          <a:prstGeom prst="rect">
            <a:avLst/>
          </a:prstGeom>
        </p:spPr>
        <p:txBody>
          <a:bodyPr wrap="square">
            <a:spAutoFit/>
          </a:bodyPr>
          <a:lstStyle/>
          <a:p>
            <a:r>
              <a:rPr lang="ru-RU" b="1" i="1" dirty="0">
                <a:solidFill>
                  <a:schemeClr val="accent2">
                    <a:lumMod val="75000"/>
                  </a:schemeClr>
                </a:solidFill>
              </a:rPr>
              <a:t>в зависимости от того, насколько точно и аккуратно вы соблюдаете договоренности, зависят не только ваши отношения с данным партнером, но и репутация в целом</a:t>
            </a:r>
          </a:p>
        </p:txBody>
      </p:sp>
    </p:spTree>
    <p:extLst>
      <p:ext uri="{BB962C8B-B14F-4D97-AF65-F5344CB8AC3E}">
        <p14:creationId xmlns:p14="http://schemas.microsoft.com/office/powerpoint/2010/main" val="1262392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Шаблон с вертикальным и горизонтальным оформлением">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9443193_TF03460606" id="{453618E7-CF39-49C4-97F5-B3B03A2BBDBC}" vid="{1498B2F0-3B74-47D9-B6B6-0C46A1CA7EE6}"/>
    </a:ext>
  </a:extLst>
</a:theme>
</file>

<file path=ppt/theme/theme2.xml><?xml version="1.0" encoding="utf-8"?>
<a:theme xmlns:a="http://schemas.openxmlformats.org/drawingml/2006/main" name="Тема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Слайды с вертикальным и горизонтальным оформлением</Template>
  <TotalTime>3598</TotalTime>
  <Words>3989</Words>
  <Application>Microsoft Office PowerPoint</Application>
  <PresentationFormat>Произвольный</PresentationFormat>
  <Paragraphs>503</Paragraphs>
  <Slides>57</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57</vt:i4>
      </vt:variant>
    </vt:vector>
  </HeadingPairs>
  <TitlesOfParts>
    <vt:vector size="64" baseType="lpstr">
      <vt:lpstr>Arial</vt:lpstr>
      <vt:lpstr>Calibri</vt:lpstr>
      <vt:lpstr>Century Gothic</vt:lpstr>
      <vt:lpstr>굴림</vt:lpstr>
      <vt:lpstr>Times New Roman</vt:lpstr>
      <vt:lpstr>Wingdings</vt:lpstr>
      <vt:lpstr>Шаблон с вертикальным и горизонтальным оформлением</vt:lpstr>
      <vt:lpstr>1. Формы и стили переговоров. 2. Совещания. Роли участников.  3. Модерация и фасилитация. 4. Коучинг</vt:lpstr>
      <vt:lpstr>1. Формы и стили переговоров</vt:lpstr>
      <vt:lpstr>Какие факторы влияют на форму переговоров?</vt:lpstr>
      <vt:lpstr>формы переговоров </vt:lpstr>
      <vt:lpstr>Практика убедительно свидетельствует, что успех или неудача любого общения во многое зависит от соответствующей подготовки к нему. </vt:lpstr>
      <vt:lpstr>I этап</vt:lpstr>
      <vt:lpstr>II этап</vt:lpstr>
      <vt:lpstr>Этапы ведения переговоров:</vt:lpstr>
      <vt:lpstr>III этап</vt:lpstr>
      <vt:lpstr>Выделяют четыре основных стиля делового общения партнера при проведении переговоров</vt:lpstr>
      <vt:lpstr>Презентация PowerPoint</vt:lpstr>
      <vt:lpstr>Стиль 1 - ориентация на действия</vt:lpstr>
      <vt:lpstr>Стиль 2 - ориентация на процесс</vt:lpstr>
      <vt:lpstr>Стиль 3 - ориентация на людей</vt:lpstr>
      <vt:lpstr>Стиль 4 - ориентация на людей</vt:lpstr>
      <vt:lpstr>2. Совещания. Роли участников. </vt:lpstr>
      <vt:lpstr>Критерии классификация типов деловых собеседников:</vt:lpstr>
      <vt:lpstr>Презентация PowerPoint</vt:lpstr>
      <vt:lpstr>Презентация PowerPoint</vt:lpstr>
      <vt:lpstr>Почему важно распределение ролей на совещании?</vt:lpstr>
      <vt:lpstr>Инициатор</vt:lpstr>
      <vt:lpstr>Аналитик</vt:lpstr>
      <vt:lpstr>Генератор</vt:lpstr>
      <vt:lpstr>Критик</vt:lpstr>
      <vt:lpstr>Координатор</vt:lpstr>
      <vt:lpstr>Презентация PowerPoint</vt:lpstr>
      <vt:lpstr>Презентация PowerPoint</vt:lpstr>
      <vt:lpstr>Тест «Ваш стиль публичных выступлений»</vt:lpstr>
      <vt:lpstr>Кейсы</vt:lpstr>
      <vt:lpstr>Кейсы</vt:lpstr>
      <vt:lpstr>3. Модерация и фасилитация</vt:lpstr>
      <vt:lpstr>Презентация PowerPoint</vt:lpstr>
      <vt:lpstr>Презентация PowerPoint</vt:lpstr>
      <vt:lpstr>В чем отличия модерации от фасилитации?</vt:lpstr>
      <vt:lpstr>Возможности</vt:lpstr>
      <vt:lpstr>Этапы</vt:lpstr>
      <vt:lpstr>Что нужно делать фасилитатору (модератору) во время обсуждения?</vt:lpstr>
      <vt:lpstr>Фасилитация / модерация</vt:lpstr>
      <vt:lpstr>Презентация PowerPoint</vt:lpstr>
      <vt:lpstr>Презентация PowerPoint</vt:lpstr>
      <vt:lpstr>Сколько квадратов вы видите?</vt:lpstr>
      <vt:lpstr>4. Коучинг</vt:lpstr>
      <vt:lpstr>Презентация PowerPoint</vt:lpstr>
      <vt:lpstr>Презентация PowerPoint</vt:lpstr>
      <vt:lpstr>Классическая коуч сессия пошаговый план</vt:lpstr>
      <vt:lpstr>Классическая коуч сессия пошаговый план</vt:lpstr>
      <vt:lpstr>Классическая коуч сессия пошаговый план</vt:lpstr>
      <vt:lpstr>Презентация PowerPoint</vt:lpstr>
      <vt:lpstr>Инструменты коучинга, применимые в государственном и муниципальном управлении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Формы и стили переговоров. 2. Совещания. Роли участников.  3. Модерация и фасилитация. 4. Коучинг</dc:title>
  <dc:creator>Олька</dc:creator>
  <cp:lastModifiedBy>Олька</cp:lastModifiedBy>
  <cp:revision>47</cp:revision>
  <cp:lastPrinted>2020-11-18T08:14:53Z</cp:lastPrinted>
  <dcterms:created xsi:type="dcterms:W3CDTF">2020-09-11T08:34:32Z</dcterms:created>
  <dcterms:modified xsi:type="dcterms:W3CDTF">2021-09-14T07:27:13Z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